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81" r:id="rId3"/>
    <p:sldId id="270" r:id="rId4"/>
    <p:sldId id="282" r:id="rId5"/>
    <p:sldId id="283" r:id="rId6"/>
    <p:sldId id="298" r:id="rId7"/>
    <p:sldId id="300" r:id="rId8"/>
    <p:sldId id="301" r:id="rId9"/>
    <p:sldId id="302" r:id="rId10"/>
    <p:sldId id="303" r:id="rId11"/>
    <p:sldId id="304" r:id="rId12"/>
    <p:sldId id="285" r:id="rId13"/>
    <p:sldId id="286" r:id="rId14"/>
    <p:sldId id="287" r:id="rId15"/>
    <p:sldId id="289" r:id="rId16"/>
    <p:sldId id="288" r:id="rId17"/>
    <p:sldId id="290" r:id="rId18"/>
    <p:sldId id="295" r:id="rId19"/>
    <p:sldId id="306" r:id="rId20"/>
    <p:sldId id="297" r:id="rId21"/>
    <p:sldId id="310" r:id="rId22"/>
    <p:sldId id="308" r:id="rId23"/>
    <p:sldId id="294" r:id="rId24"/>
    <p:sldId id="293" r:id="rId25"/>
    <p:sldId id="3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05"/>
    <a:srgbClr val="05F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A53DF-261B-4812-8782-6D41FAED5622}" v="4611" dt="2023-02-28T12:50:59.064"/>
    <p1510:client id="{6BBAE898-5E20-4BFA-9980-98F06705D3A0}" v="116" dt="2023-02-26T12:50:24.049"/>
    <p1510:client id="{B3D17AF3-0991-4A47-8C7C-36B059D7B635}" v="4094" dt="2023-02-27T14:26:27.294"/>
    <p1510:client id="{BDD40FBB-7D72-49C4-A872-3FF1FBCA55EC}" v="41" dt="2023-02-26T17:41:59.741"/>
    <p1510:client id="{E2636D4B-AAA2-4979-A3ED-742CED8F5CC5}" v="180" dt="2023-02-25T11:27:09.1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rin Konno" userId="8a58e481703417ee" providerId="Windows Live" clId="Web-{6BBAE898-5E20-4BFA-9980-98F06705D3A0}"/>
    <pc:docChg chg="addSld delSld modSld sldOrd">
      <pc:chgData name="Airin Konno" userId="8a58e481703417ee" providerId="Windows Live" clId="Web-{6BBAE898-5E20-4BFA-9980-98F06705D3A0}" dt="2023-02-26T12:50:24.049" v="106"/>
      <pc:docMkLst>
        <pc:docMk/>
      </pc:docMkLst>
      <pc:sldChg chg="modSp">
        <pc:chgData name="Airin Konno" userId="8a58e481703417ee" providerId="Windows Live" clId="Web-{6BBAE898-5E20-4BFA-9980-98F06705D3A0}" dt="2023-02-26T08:19:51.469" v="9" actId="20577"/>
        <pc:sldMkLst>
          <pc:docMk/>
          <pc:sldMk cId="109857222" sldId="256"/>
        </pc:sldMkLst>
        <pc:spChg chg="mod">
          <ac:chgData name="Airin Konno" userId="8a58e481703417ee" providerId="Windows Live" clId="Web-{6BBAE898-5E20-4BFA-9980-98F06705D3A0}" dt="2023-02-26T08:19:51.469" v="9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ord">
        <pc:chgData name="Airin Konno" userId="8a58e481703417ee" providerId="Windows Live" clId="Web-{6BBAE898-5E20-4BFA-9980-98F06705D3A0}" dt="2023-02-26T12:50:22.440" v="105"/>
        <pc:sldMkLst>
          <pc:docMk/>
          <pc:sldMk cId="1249923953" sldId="258"/>
        </pc:sldMkLst>
        <pc:spChg chg="mod">
          <ac:chgData name="Airin Konno" userId="8a58e481703417ee" providerId="Windows Live" clId="Web-{6BBAE898-5E20-4BFA-9980-98F06705D3A0}" dt="2023-02-26T10:07:40.205" v="24" actId="20577"/>
          <ac:spMkLst>
            <pc:docMk/>
            <pc:sldMk cId="1249923953" sldId="258"/>
            <ac:spMk id="2" creationId="{3D9455E1-5ACC-F52B-69D8-9576DD5CE2F4}"/>
          </ac:spMkLst>
        </pc:spChg>
        <pc:spChg chg="mod">
          <ac:chgData name="Airin Konno" userId="8a58e481703417ee" providerId="Windows Live" clId="Web-{6BBAE898-5E20-4BFA-9980-98F06705D3A0}" dt="2023-02-26T11:15:54.936" v="51" actId="20577"/>
          <ac:spMkLst>
            <pc:docMk/>
            <pc:sldMk cId="1249923953" sldId="258"/>
            <ac:spMk id="3" creationId="{705E6D46-E5D3-2540-CBE3-2E5107EFDDA9}"/>
          </ac:spMkLst>
        </pc:spChg>
      </pc:sldChg>
      <pc:sldChg chg="modSp new del">
        <pc:chgData name="Airin Konno" userId="8a58e481703417ee" providerId="Windows Live" clId="Web-{6BBAE898-5E20-4BFA-9980-98F06705D3A0}" dt="2023-02-26T12:50:24.049" v="106"/>
        <pc:sldMkLst>
          <pc:docMk/>
          <pc:sldMk cId="1082322288" sldId="260"/>
        </pc:sldMkLst>
        <pc:spChg chg="mod">
          <ac:chgData name="Airin Konno" userId="8a58e481703417ee" providerId="Windows Live" clId="Web-{6BBAE898-5E20-4BFA-9980-98F06705D3A0}" dt="2023-02-26T12:48:50.938" v="54" actId="20577"/>
          <ac:spMkLst>
            <pc:docMk/>
            <pc:sldMk cId="1082322288" sldId="260"/>
            <ac:spMk id="3" creationId="{2FE2386A-BDFB-607A-34A1-398A6CA5A8FF}"/>
          </ac:spMkLst>
        </pc:spChg>
      </pc:sldChg>
      <pc:sldChg chg="modSp new">
        <pc:chgData name="Airin Konno" userId="8a58e481703417ee" providerId="Windows Live" clId="Web-{6BBAE898-5E20-4BFA-9980-98F06705D3A0}" dt="2023-02-26T12:48:56.047" v="60" actId="20577"/>
        <pc:sldMkLst>
          <pc:docMk/>
          <pc:sldMk cId="1350111037" sldId="261"/>
        </pc:sldMkLst>
        <pc:spChg chg="mod">
          <ac:chgData name="Airin Konno" userId="8a58e481703417ee" providerId="Windows Live" clId="Web-{6BBAE898-5E20-4BFA-9980-98F06705D3A0}" dt="2023-02-26T12:48:56.047" v="60" actId="20577"/>
          <ac:spMkLst>
            <pc:docMk/>
            <pc:sldMk cId="1350111037" sldId="261"/>
            <ac:spMk id="2" creationId="{C421D5B1-CDCC-69BB-9127-84E9B59ECCE9}"/>
          </ac:spMkLst>
        </pc:spChg>
      </pc:sldChg>
      <pc:sldChg chg="modSp new">
        <pc:chgData name="Airin Konno" userId="8a58e481703417ee" providerId="Windows Live" clId="Web-{6BBAE898-5E20-4BFA-9980-98F06705D3A0}" dt="2023-02-26T12:49:02.266" v="63" actId="20577"/>
        <pc:sldMkLst>
          <pc:docMk/>
          <pc:sldMk cId="1093390183" sldId="262"/>
        </pc:sldMkLst>
        <pc:spChg chg="mod">
          <ac:chgData name="Airin Konno" userId="8a58e481703417ee" providerId="Windows Live" clId="Web-{6BBAE898-5E20-4BFA-9980-98F06705D3A0}" dt="2023-02-26T12:49:02.266" v="63" actId="20577"/>
          <ac:spMkLst>
            <pc:docMk/>
            <pc:sldMk cId="1093390183" sldId="262"/>
            <ac:spMk id="2" creationId="{294E7B30-2D04-BC3C-5C28-0D25F9A159CB}"/>
          </ac:spMkLst>
        </pc:spChg>
      </pc:sldChg>
      <pc:sldChg chg="modSp new">
        <pc:chgData name="Airin Konno" userId="8a58e481703417ee" providerId="Windows Live" clId="Web-{6BBAE898-5E20-4BFA-9980-98F06705D3A0}" dt="2023-02-26T12:49:17.266" v="71" actId="20577"/>
        <pc:sldMkLst>
          <pc:docMk/>
          <pc:sldMk cId="1264161803" sldId="263"/>
        </pc:sldMkLst>
        <pc:spChg chg="mod">
          <ac:chgData name="Airin Konno" userId="8a58e481703417ee" providerId="Windows Live" clId="Web-{6BBAE898-5E20-4BFA-9980-98F06705D3A0}" dt="2023-02-26T12:49:14.376" v="69" actId="20577"/>
          <ac:spMkLst>
            <pc:docMk/>
            <pc:sldMk cId="1264161803" sldId="263"/>
            <ac:spMk id="2" creationId="{051DA5DE-57B4-B7CA-EFA0-4AFDBB5A55D1}"/>
          </ac:spMkLst>
        </pc:spChg>
        <pc:spChg chg="mod">
          <ac:chgData name="Airin Konno" userId="8a58e481703417ee" providerId="Windows Live" clId="Web-{6BBAE898-5E20-4BFA-9980-98F06705D3A0}" dt="2023-02-26T12:49:17.266" v="71" actId="20577"/>
          <ac:spMkLst>
            <pc:docMk/>
            <pc:sldMk cId="1264161803" sldId="263"/>
            <ac:spMk id="3" creationId="{59E1FEF3-343E-F812-3B0F-C8FBD801268E}"/>
          </ac:spMkLst>
        </pc:spChg>
      </pc:sldChg>
      <pc:sldChg chg="modSp new">
        <pc:chgData name="Airin Konno" userId="8a58e481703417ee" providerId="Windows Live" clId="Web-{6BBAE898-5E20-4BFA-9980-98F06705D3A0}" dt="2023-02-26T12:49:33.548" v="80" actId="20577"/>
        <pc:sldMkLst>
          <pc:docMk/>
          <pc:sldMk cId="92774453" sldId="264"/>
        </pc:sldMkLst>
        <pc:spChg chg="mod">
          <ac:chgData name="Airin Konno" userId="8a58e481703417ee" providerId="Windows Live" clId="Web-{6BBAE898-5E20-4BFA-9980-98F06705D3A0}" dt="2023-02-26T12:49:27.017" v="75" actId="20577"/>
          <ac:spMkLst>
            <pc:docMk/>
            <pc:sldMk cId="92774453" sldId="264"/>
            <ac:spMk id="2" creationId="{9926A435-BD6D-EE44-CB30-043B13CD324C}"/>
          </ac:spMkLst>
        </pc:spChg>
        <pc:spChg chg="mod">
          <ac:chgData name="Airin Konno" userId="8a58e481703417ee" providerId="Windows Live" clId="Web-{6BBAE898-5E20-4BFA-9980-98F06705D3A0}" dt="2023-02-26T12:49:33.548" v="80" actId="20577"/>
          <ac:spMkLst>
            <pc:docMk/>
            <pc:sldMk cId="92774453" sldId="264"/>
            <ac:spMk id="3" creationId="{8A8FC507-3BDE-F4C8-7B67-C9362F2C040A}"/>
          </ac:spMkLst>
        </pc:spChg>
      </pc:sldChg>
      <pc:sldChg chg="modSp new">
        <pc:chgData name="Airin Konno" userId="8a58e481703417ee" providerId="Windows Live" clId="Web-{6BBAE898-5E20-4BFA-9980-98F06705D3A0}" dt="2023-02-26T12:49:51.236" v="89" actId="20577"/>
        <pc:sldMkLst>
          <pc:docMk/>
          <pc:sldMk cId="2434602434" sldId="265"/>
        </pc:sldMkLst>
        <pc:spChg chg="mod">
          <ac:chgData name="Airin Konno" userId="8a58e481703417ee" providerId="Windows Live" clId="Web-{6BBAE898-5E20-4BFA-9980-98F06705D3A0}" dt="2023-02-26T12:49:41.736" v="85" actId="20577"/>
          <ac:spMkLst>
            <pc:docMk/>
            <pc:sldMk cId="2434602434" sldId="265"/>
            <ac:spMk id="2" creationId="{0035C6D4-E6B1-AA86-11B8-D9BCEC98F96C}"/>
          </ac:spMkLst>
        </pc:spChg>
        <pc:spChg chg="mod">
          <ac:chgData name="Airin Konno" userId="8a58e481703417ee" providerId="Windows Live" clId="Web-{6BBAE898-5E20-4BFA-9980-98F06705D3A0}" dt="2023-02-26T12:49:51.236" v="89" actId="20577"/>
          <ac:spMkLst>
            <pc:docMk/>
            <pc:sldMk cId="2434602434" sldId="265"/>
            <ac:spMk id="3" creationId="{3BFF4F80-F08A-1DF8-1A94-50103B53B2E1}"/>
          </ac:spMkLst>
        </pc:spChg>
      </pc:sldChg>
      <pc:sldChg chg="modSp new">
        <pc:chgData name="Airin Konno" userId="8a58e481703417ee" providerId="Windows Live" clId="Web-{6BBAE898-5E20-4BFA-9980-98F06705D3A0}" dt="2023-02-26T12:50:05.252" v="100" actId="20577"/>
        <pc:sldMkLst>
          <pc:docMk/>
          <pc:sldMk cId="3462633037" sldId="266"/>
        </pc:sldMkLst>
        <pc:spChg chg="mod">
          <ac:chgData name="Airin Konno" userId="8a58e481703417ee" providerId="Windows Live" clId="Web-{6BBAE898-5E20-4BFA-9980-98F06705D3A0}" dt="2023-02-26T12:49:56.689" v="93" actId="20577"/>
          <ac:spMkLst>
            <pc:docMk/>
            <pc:sldMk cId="3462633037" sldId="266"/>
            <ac:spMk id="2" creationId="{D5438B8C-D60E-2D71-A6F0-94E3E73ACBC1}"/>
          </ac:spMkLst>
        </pc:spChg>
        <pc:spChg chg="mod">
          <ac:chgData name="Airin Konno" userId="8a58e481703417ee" providerId="Windows Live" clId="Web-{6BBAE898-5E20-4BFA-9980-98F06705D3A0}" dt="2023-02-26T12:50:05.252" v="100" actId="20577"/>
          <ac:spMkLst>
            <pc:docMk/>
            <pc:sldMk cId="3462633037" sldId="266"/>
            <ac:spMk id="3" creationId="{F9DB7A26-9BB2-B40B-5412-3B5721708CB7}"/>
          </ac:spMkLst>
        </pc:spChg>
      </pc:sldChg>
      <pc:sldChg chg="modSp new">
        <pc:chgData name="Airin Konno" userId="8a58e481703417ee" providerId="Windows Live" clId="Web-{6BBAE898-5E20-4BFA-9980-98F06705D3A0}" dt="2023-02-26T12:50:12.783" v="104" actId="20577"/>
        <pc:sldMkLst>
          <pc:docMk/>
          <pc:sldMk cId="2327254602" sldId="267"/>
        </pc:sldMkLst>
        <pc:spChg chg="mod">
          <ac:chgData name="Airin Konno" userId="8a58e481703417ee" providerId="Windows Live" clId="Web-{6BBAE898-5E20-4BFA-9980-98F06705D3A0}" dt="2023-02-26T12:50:12.783" v="104" actId="20577"/>
          <ac:spMkLst>
            <pc:docMk/>
            <pc:sldMk cId="2327254602" sldId="267"/>
            <ac:spMk id="2" creationId="{151BFA26-759A-EDE2-34D3-6AE298DBE529}"/>
          </ac:spMkLst>
        </pc:spChg>
      </pc:sldChg>
    </pc:docChg>
  </pc:docChgLst>
  <pc:docChgLst>
    <pc:chgData name="Airin Konno" userId="8a58e481703417ee" providerId="Windows Live" clId="Web-{E2636D4B-AAA2-4979-A3ED-742CED8F5CC5}"/>
    <pc:docChg chg="addSld modSld sldOrd">
      <pc:chgData name="Airin Konno" userId="8a58e481703417ee" providerId="Windows Live" clId="Web-{E2636D4B-AAA2-4979-A3ED-742CED8F5CC5}" dt="2023-02-25T11:27:11.048" v="189" actId="20577"/>
      <pc:docMkLst>
        <pc:docMk/>
      </pc:docMkLst>
      <pc:sldChg chg="modSp ord">
        <pc:chgData name="Airin Konno" userId="8a58e481703417ee" providerId="Windows Live" clId="Web-{E2636D4B-AAA2-4979-A3ED-742CED8F5CC5}" dt="2023-02-25T10:56:58.831" v="91" actId="20577"/>
        <pc:sldMkLst>
          <pc:docMk/>
          <pc:sldMk cId="109857222" sldId="256"/>
        </pc:sldMkLst>
        <pc:spChg chg="mod">
          <ac:chgData name="Airin Konno" userId="8a58e481703417ee" providerId="Windows Live" clId="Web-{E2636D4B-AAA2-4979-A3ED-742CED8F5CC5}" dt="2023-02-25T10:56:58.831" v="91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Sp modSp new">
        <pc:chgData name="Airin Konno" userId="8a58e481703417ee" providerId="Windows Live" clId="Web-{E2636D4B-AAA2-4979-A3ED-742CED8F5CC5}" dt="2023-02-25T10:52:00.289" v="45" actId="20577"/>
        <pc:sldMkLst>
          <pc:docMk/>
          <pc:sldMk cId="1598788044" sldId="257"/>
        </pc:sldMkLst>
        <pc:spChg chg="del">
          <ac:chgData name="Airin Konno" userId="8a58e481703417ee" providerId="Windows Live" clId="Web-{E2636D4B-AAA2-4979-A3ED-742CED8F5CC5}" dt="2023-02-25T10:43:01.760" v="1"/>
          <ac:spMkLst>
            <pc:docMk/>
            <pc:sldMk cId="1598788044" sldId="257"/>
            <ac:spMk id="2" creationId="{948B2A6E-B4B5-56CC-66E6-C19B23B74D50}"/>
          </ac:spMkLst>
        </pc:spChg>
        <pc:spChg chg="mod">
          <ac:chgData name="Airin Konno" userId="8a58e481703417ee" providerId="Windows Live" clId="Web-{E2636D4B-AAA2-4979-A3ED-742CED8F5CC5}" dt="2023-02-25T10:52:00.289" v="45" actId="20577"/>
          <ac:spMkLst>
            <pc:docMk/>
            <pc:sldMk cId="1598788044" sldId="257"/>
            <ac:spMk id="3" creationId="{BE62E775-6D0B-5914-6718-427CDD43F1AE}"/>
          </ac:spMkLst>
        </pc:spChg>
      </pc:sldChg>
      <pc:sldChg chg="modSp new">
        <pc:chgData name="Airin Konno" userId="8a58e481703417ee" providerId="Windows Live" clId="Web-{E2636D4B-AAA2-4979-A3ED-742CED8F5CC5}" dt="2023-02-25T10:59:00.802" v="186" actId="20577"/>
        <pc:sldMkLst>
          <pc:docMk/>
          <pc:sldMk cId="1249923953" sldId="258"/>
        </pc:sldMkLst>
        <pc:spChg chg="mod">
          <ac:chgData name="Airin Konno" userId="8a58e481703417ee" providerId="Windows Live" clId="Web-{E2636D4B-AAA2-4979-A3ED-742CED8F5CC5}" dt="2023-02-25T10:59:00.802" v="186" actId="20577"/>
          <ac:spMkLst>
            <pc:docMk/>
            <pc:sldMk cId="1249923953" sldId="258"/>
            <ac:spMk id="3" creationId="{705E6D46-E5D3-2540-CBE3-2E5107EFDDA9}"/>
          </ac:spMkLst>
        </pc:spChg>
      </pc:sldChg>
      <pc:sldChg chg="modSp new">
        <pc:chgData name="Airin Konno" userId="8a58e481703417ee" providerId="Windows Live" clId="Web-{E2636D4B-AAA2-4979-A3ED-742CED8F5CC5}" dt="2023-02-25T11:27:11.048" v="189" actId="20577"/>
        <pc:sldMkLst>
          <pc:docMk/>
          <pc:sldMk cId="2495243271" sldId="259"/>
        </pc:sldMkLst>
        <pc:spChg chg="mod">
          <ac:chgData name="Airin Konno" userId="8a58e481703417ee" providerId="Windows Live" clId="Web-{E2636D4B-AAA2-4979-A3ED-742CED8F5CC5}" dt="2023-02-25T11:27:11.048" v="189" actId="20577"/>
          <ac:spMkLst>
            <pc:docMk/>
            <pc:sldMk cId="2495243271" sldId="259"/>
            <ac:spMk id="3" creationId="{61F5E6B5-59C6-C779-1CB5-EFC4999A6DAA}"/>
          </ac:spMkLst>
        </pc:spChg>
      </pc:sldChg>
    </pc:docChg>
  </pc:docChgLst>
  <pc:docChgLst>
    <pc:chgData name="Airin Konno" userId="8a58e481703417ee" providerId="Windows Live" clId="Web-{BDD40FBB-7D72-49C4-A872-3FF1FBCA55EC}"/>
    <pc:docChg chg="addSld modSld">
      <pc:chgData name="Airin Konno" userId="8a58e481703417ee" providerId="Windows Live" clId="Web-{BDD40FBB-7D72-49C4-A872-3FF1FBCA55EC}" dt="2023-02-26T17:41:59.741" v="33" actId="1076"/>
      <pc:docMkLst>
        <pc:docMk/>
      </pc:docMkLst>
      <pc:sldChg chg="addSp modSp">
        <pc:chgData name="Airin Konno" userId="8a58e481703417ee" providerId="Windows Live" clId="Web-{BDD40FBB-7D72-49C4-A872-3FF1FBCA55EC}" dt="2023-02-26T17:28:13.504" v="1" actId="1076"/>
        <pc:sldMkLst>
          <pc:docMk/>
          <pc:sldMk cId="2495243271" sldId="259"/>
        </pc:sldMkLst>
        <pc:picChg chg="add mod">
          <ac:chgData name="Airin Konno" userId="8a58e481703417ee" providerId="Windows Live" clId="Web-{BDD40FBB-7D72-49C4-A872-3FF1FBCA55EC}" dt="2023-02-26T17:28:13.504" v="1" actId="1076"/>
          <ac:picMkLst>
            <pc:docMk/>
            <pc:sldMk cId="2495243271" sldId="259"/>
            <ac:picMk id="4" creationId="{052E8CF5-9C89-AAD6-6C39-679CE5A9F7B0}"/>
          </ac:picMkLst>
        </pc:picChg>
      </pc:sldChg>
      <pc:sldChg chg="addSp delSp modSp new">
        <pc:chgData name="Airin Konno" userId="8a58e481703417ee" providerId="Windows Live" clId="Web-{BDD40FBB-7D72-49C4-A872-3FF1FBCA55EC}" dt="2023-02-26T17:41:59.741" v="33" actId="1076"/>
        <pc:sldMkLst>
          <pc:docMk/>
          <pc:sldMk cId="2515449810" sldId="268"/>
        </pc:sldMkLst>
        <pc:spChg chg="del">
          <ac:chgData name="Airin Konno" userId="8a58e481703417ee" providerId="Windows Live" clId="Web-{BDD40FBB-7D72-49C4-A872-3FF1FBCA55EC}" dt="2023-02-26T17:28:27.348" v="3"/>
          <ac:spMkLst>
            <pc:docMk/>
            <pc:sldMk cId="2515449810" sldId="268"/>
            <ac:spMk id="3" creationId="{14519CD3-F1DD-62B5-6451-BF4E1B6989CC}"/>
          </ac:spMkLst>
        </pc:spChg>
        <pc:picChg chg="add mod ord">
          <ac:chgData name="Airin Konno" userId="8a58e481703417ee" providerId="Windows Live" clId="Web-{BDD40FBB-7D72-49C4-A872-3FF1FBCA55EC}" dt="2023-02-26T17:28:53.880" v="7" actId="14100"/>
          <ac:picMkLst>
            <pc:docMk/>
            <pc:sldMk cId="2515449810" sldId="268"/>
            <ac:picMk id="4" creationId="{80AE07CB-AF04-AC67-D7DD-2DEDC88D7653}"/>
          </ac:picMkLst>
        </pc:picChg>
        <pc:picChg chg="add del mod">
          <ac:chgData name="Airin Konno" userId="8a58e481703417ee" providerId="Windows Live" clId="Web-{BDD40FBB-7D72-49C4-A872-3FF1FBCA55EC}" dt="2023-02-26T17:41:34.975" v="25"/>
          <ac:picMkLst>
            <pc:docMk/>
            <pc:sldMk cId="2515449810" sldId="268"/>
            <ac:picMk id="5" creationId="{B75B31AC-624C-15F8-451D-3C622C8E6101}"/>
          </ac:picMkLst>
        </pc:picChg>
        <pc:picChg chg="add del mod">
          <ac:chgData name="Airin Konno" userId="8a58e481703417ee" providerId="Windows Live" clId="Web-{BDD40FBB-7D72-49C4-A872-3FF1FBCA55EC}" dt="2023-02-26T17:41:34.975" v="24"/>
          <ac:picMkLst>
            <pc:docMk/>
            <pc:sldMk cId="2515449810" sldId="268"/>
            <ac:picMk id="6" creationId="{440DF25F-6C87-3B53-8400-667BCDDC4FD0}"/>
          </ac:picMkLst>
        </pc:picChg>
        <pc:picChg chg="add del mod">
          <ac:chgData name="Airin Konno" userId="8a58e481703417ee" providerId="Windows Live" clId="Web-{BDD40FBB-7D72-49C4-A872-3FF1FBCA55EC}" dt="2023-02-26T17:41:51.647" v="29"/>
          <ac:picMkLst>
            <pc:docMk/>
            <pc:sldMk cId="2515449810" sldId="268"/>
            <ac:picMk id="7" creationId="{F5598046-6DCA-5F51-8D19-A3926AFAAD25}"/>
          </ac:picMkLst>
        </pc:picChg>
        <pc:picChg chg="add mod">
          <ac:chgData name="Airin Konno" userId="8a58e481703417ee" providerId="Windows Live" clId="Web-{BDD40FBB-7D72-49C4-A872-3FF1FBCA55EC}" dt="2023-02-26T17:29:41.897" v="23" actId="1076"/>
          <ac:picMkLst>
            <pc:docMk/>
            <pc:sldMk cId="2515449810" sldId="268"/>
            <ac:picMk id="8" creationId="{C742FE6F-0F8C-1D00-661D-67D4D3CD6755}"/>
          </ac:picMkLst>
        </pc:picChg>
        <pc:picChg chg="add mod">
          <ac:chgData name="Airin Konno" userId="8a58e481703417ee" providerId="Windows Live" clId="Web-{BDD40FBB-7D72-49C4-A872-3FF1FBCA55EC}" dt="2023-02-26T17:41:39.022" v="28" actId="14100"/>
          <ac:picMkLst>
            <pc:docMk/>
            <pc:sldMk cId="2515449810" sldId="268"/>
            <ac:picMk id="9" creationId="{C0C668C0-10D6-7B31-88D1-AA4C037E7C2A}"/>
          </ac:picMkLst>
        </pc:picChg>
        <pc:picChg chg="add mod">
          <ac:chgData name="Airin Konno" userId="8a58e481703417ee" providerId="Windows Live" clId="Web-{BDD40FBB-7D72-49C4-A872-3FF1FBCA55EC}" dt="2023-02-26T17:41:59.741" v="33" actId="1076"/>
          <ac:picMkLst>
            <pc:docMk/>
            <pc:sldMk cId="2515449810" sldId="268"/>
            <ac:picMk id="10" creationId="{BE8158C9-C008-A78E-1BDB-ADD67891AC84}"/>
          </ac:picMkLst>
        </pc:picChg>
      </pc:sldChg>
    </pc:docChg>
  </pc:docChgLst>
  <pc:docChgLst>
    <pc:chgData name="Airin Konno" userId="8a58e481703417ee" providerId="Windows Live" clId="Web-{B3D17AF3-0991-4A47-8C7C-36B059D7B635}"/>
    <pc:docChg chg="addSld delSld modSld sldOrd addMainMaster delMainMaster">
      <pc:chgData name="Airin Konno" userId="8a58e481703417ee" providerId="Windows Live" clId="Web-{B3D17AF3-0991-4A47-8C7C-36B059D7B635}" dt="2023-02-27T14:26:27.294" v="3596" actId="20577"/>
      <pc:docMkLst>
        <pc:docMk/>
      </pc:docMkLst>
      <pc:sldChg chg="addSp delSp modSp mod ord modClrScheme chgLayout">
        <pc:chgData name="Airin Konno" userId="8a58e481703417ee" providerId="Windows Live" clId="Web-{B3D17AF3-0991-4A47-8C7C-36B059D7B635}" dt="2023-02-27T13:15:08.555" v="1767"/>
        <pc:sldMkLst>
          <pc:docMk/>
          <pc:sldMk cId="109857222" sldId="256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Airin Konno" userId="8a58e481703417ee" providerId="Windows Live" clId="Web-{B3D17AF3-0991-4A47-8C7C-36B059D7B635}" dt="2023-02-27T13:06:54.167" v="1713" actId="1076"/>
          <ac:spMkLst>
            <pc:docMk/>
            <pc:sldMk cId="109857222" sldId="256"/>
            <ac:spMk id="4" creationId="{3A114F77-AAB5-E2DD-5161-E87083597500}"/>
          </ac:spMkLst>
        </pc:spChg>
        <pc:spChg chg="add">
          <ac:chgData name="Airin Konno" userId="8a58e481703417ee" providerId="Windows Live" clId="Web-{B3D17AF3-0991-4A47-8C7C-36B059D7B635}" dt="2023-02-27T13:14:58.758" v="1764"/>
          <ac:spMkLst>
            <pc:docMk/>
            <pc:sldMk cId="109857222" sldId="256"/>
            <ac:spMk id="6" creationId="{543495D1-F068-2B47-C99C-07BE83238CD2}"/>
          </ac:spMkLst>
        </pc:spChg>
        <pc:spChg chg="add del mod">
          <ac:chgData name="Airin Konno" userId="8a58e481703417ee" providerId="Windows Live" clId="Web-{B3D17AF3-0991-4A47-8C7C-36B059D7B635}" dt="2023-02-27T13:15:08.555" v="1767"/>
          <ac:spMkLst>
            <pc:docMk/>
            <pc:sldMk cId="109857222" sldId="256"/>
            <ac:spMk id="8" creationId="{DD49177F-4FA3-087F-95D8-4EF4DAAACDD7}"/>
          </ac:spMkLst>
        </pc:spChg>
      </pc:sldChg>
      <pc:sldChg chg="addSp delSp modSp mod modClrScheme chgLayout">
        <pc:chgData name="Airin Konno" userId="8a58e481703417ee" providerId="Windows Live" clId="Web-{B3D17AF3-0991-4A47-8C7C-36B059D7B635}" dt="2023-02-27T13:14:41.726" v="1763"/>
        <pc:sldMkLst>
          <pc:docMk/>
          <pc:sldMk cId="1598788044" sldId="257"/>
        </pc:sldMkLst>
        <pc:spChg chg="add del mod ord">
          <ac:chgData name="Airin Konno" userId="8a58e481703417ee" providerId="Windows Live" clId="Web-{B3D17AF3-0991-4A47-8C7C-36B059D7B635}" dt="2023-02-27T13:04:17.741" v="1654"/>
          <ac:spMkLst>
            <pc:docMk/>
            <pc:sldMk cId="1598788044" sldId="257"/>
            <ac:spMk id="2" creationId="{667BC24E-74DF-AF5D-1878-828A020A231C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598788044" sldId="257"/>
            <ac:spMk id="3" creationId="{BE62E775-6D0B-5914-6718-427CDD43F1AE}"/>
          </ac:spMkLst>
        </pc:spChg>
        <pc:spChg chg="add del mod ord">
          <ac:chgData name="Airin Konno" userId="8a58e481703417ee" providerId="Windows Live" clId="Web-{B3D17AF3-0991-4A47-8C7C-36B059D7B635}" dt="2023-02-27T13:04:17.741" v="1654"/>
          <ac:spMkLst>
            <pc:docMk/>
            <pc:sldMk cId="1598788044" sldId="257"/>
            <ac:spMk id="4" creationId="{17012420-4C68-E406-3336-C051A8E2AED3}"/>
          </ac:spMkLst>
        </pc:spChg>
        <pc:spChg chg="add del mod ord">
          <ac:chgData name="Airin Konno" userId="8a58e481703417ee" providerId="Windows Live" clId="Web-{B3D17AF3-0991-4A47-8C7C-36B059D7B635}" dt="2023-02-27T13:04:17.741" v="1654"/>
          <ac:spMkLst>
            <pc:docMk/>
            <pc:sldMk cId="1598788044" sldId="257"/>
            <ac:spMk id="5" creationId="{BBDEBC18-CCFE-0CBE-5B7D-269AB5C1ED0B}"/>
          </ac:spMkLst>
        </pc:spChg>
        <pc:spChg chg="add del mod ord">
          <ac:chgData name="Airin Konno" userId="8a58e481703417ee" providerId="Windows Live" clId="Web-{B3D17AF3-0991-4A47-8C7C-36B059D7B635}" dt="2023-02-27T13:04:17.741" v="1654"/>
          <ac:spMkLst>
            <pc:docMk/>
            <pc:sldMk cId="1598788044" sldId="257"/>
            <ac:spMk id="6" creationId="{840CECF4-B7E4-921F-A5E8-F835E5979FD2}"/>
          </ac:spMkLst>
        </pc:spChg>
      </pc:sldChg>
      <pc:sldChg chg="modSp mod ord modClrScheme chgLayout">
        <pc:chgData name="Airin Konno" userId="8a58e481703417ee" providerId="Windows Live" clId="Web-{B3D17AF3-0991-4A47-8C7C-36B059D7B635}" dt="2023-02-27T13:16:01.431" v="1781"/>
        <pc:sldMkLst>
          <pc:docMk/>
          <pc:sldMk cId="1249923953" sldId="258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249923953" sldId="258"/>
            <ac:spMk id="2" creationId="{3D9455E1-5ACC-F52B-69D8-9576DD5CE2F4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249923953" sldId="258"/>
            <ac:spMk id="3" creationId="{705E6D46-E5D3-2540-CBE3-2E5107EFDDA9}"/>
          </ac:spMkLst>
        </pc:spChg>
      </pc:sldChg>
      <pc:sldChg chg="modSp mod modClrScheme chgLayout">
        <pc:chgData name="Airin Konno" userId="8a58e481703417ee" providerId="Windows Live" clId="Web-{B3D17AF3-0991-4A47-8C7C-36B059D7B635}" dt="2023-02-27T13:14:41.726" v="1763"/>
        <pc:sldMkLst>
          <pc:docMk/>
          <pc:sldMk cId="2495243271" sldId="259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2495243271" sldId="259"/>
            <ac:spMk id="2" creationId="{DD1A11FA-B453-C193-4CDF-2A590E849F7A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2495243271" sldId="259"/>
            <ac:spMk id="3" creationId="{61F5E6B5-59C6-C779-1CB5-EFC4999A6DAA}"/>
          </ac:spMkLst>
        </pc:spChg>
      </pc:sldChg>
      <pc:sldChg chg="modSp del mod modClrScheme chgLayout">
        <pc:chgData name="Airin Konno" userId="8a58e481703417ee" providerId="Windows Live" clId="Web-{B3D17AF3-0991-4A47-8C7C-36B059D7B635}" dt="2023-02-27T13:16:09.275" v="1783"/>
        <pc:sldMkLst>
          <pc:docMk/>
          <pc:sldMk cId="1350111037" sldId="261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350111037" sldId="261"/>
            <ac:spMk id="2" creationId="{C421D5B1-CDCC-69BB-9127-84E9B59ECCE9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350111037" sldId="261"/>
            <ac:spMk id="3" creationId="{9B0A0E07-03FC-D9A5-A92D-1247BCC972F2}"/>
          </ac:spMkLst>
        </pc:spChg>
      </pc:sldChg>
      <pc:sldChg chg="modSp del mod modClrScheme chgLayout">
        <pc:chgData name="Airin Konno" userId="8a58e481703417ee" providerId="Windows Live" clId="Web-{B3D17AF3-0991-4A47-8C7C-36B059D7B635}" dt="2023-02-27T13:18:39.982" v="1939"/>
        <pc:sldMkLst>
          <pc:docMk/>
          <pc:sldMk cId="1093390183" sldId="262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093390183" sldId="262"/>
            <ac:spMk id="2" creationId="{294E7B30-2D04-BC3C-5C28-0D25F9A159CB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093390183" sldId="262"/>
            <ac:spMk id="3" creationId="{28979CA2-7E1D-0E52-5B60-3B47191F5C0C}"/>
          </ac:spMkLst>
        </pc:spChg>
      </pc:sldChg>
      <pc:sldChg chg="modSp del mod modClrScheme chgLayout">
        <pc:chgData name="Airin Konno" userId="8a58e481703417ee" providerId="Windows Live" clId="Web-{B3D17AF3-0991-4A47-8C7C-36B059D7B635}" dt="2023-02-27T13:21:31.064" v="2105"/>
        <pc:sldMkLst>
          <pc:docMk/>
          <pc:sldMk cId="1264161803" sldId="263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264161803" sldId="263"/>
            <ac:spMk id="2" creationId="{051DA5DE-57B4-B7CA-EFA0-4AFDBB5A55D1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264161803" sldId="263"/>
            <ac:spMk id="3" creationId="{59E1FEF3-343E-F812-3B0F-C8FBD801268E}"/>
          </ac:spMkLst>
        </pc:spChg>
      </pc:sldChg>
      <pc:sldChg chg="modSp del">
        <pc:chgData name="Airin Konno" userId="8a58e481703417ee" providerId="Windows Live" clId="Web-{B3D17AF3-0991-4A47-8C7C-36B059D7B635}" dt="2023-02-27T10:10:14.493" v="110"/>
        <pc:sldMkLst>
          <pc:docMk/>
          <pc:sldMk cId="92774453" sldId="264"/>
        </pc:sldMkLst>
        <pc:spChg chg="mod">
          <ac:chgData name="Airin Konno" userId="8a58e481703417ee" providerId="Windows Live" clId="Web-{B3D17AF3-0991-4A47-8C7C-36B059D7B635}" dt="2023-02-27T10:10:05.446" v="99" actId="20577"/>
          <ac:spMkLst>
            <pc:docMk/>
            <pc:sldMk cId="92774453" sldId="264"/>
            <ac:spMk id="3" creationId="{8A8FC507-3BDE-F4C8-7B67-C9362F2C040A}"/>
          </ac:spMkLst>
        </pc:spChg>
      </pc:sldChg>
      <pc:sldChg chg="modSp mod ord modClrScheme chgLayout">
        <pc:chgData name="Airin Konno" userId="8a58e481703417ee" providerId="Windows Live" clId="Web-{B3D17AF3-0991-4A47-8C7C-36B059D7B635}" dt="2023-02-27T13:28:06.901" v="2190"/>
        <pc:sldMkLst>
          <pc:docMk/>
          <pc:sldMk cId="2434602434" sldId="265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2434602434" sldId="265"/>
            <ac:spMk id="2" creationId="{0035C6D4-E6B1-AA86-11B8-D9BCEC98F96C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2434602434" sldId="265"/>
            <ac:spMk id="3" creationId="{3BFF4F80-F08A-1DF8-1A94-50103B53B2E1}"/>
          </ac:spMkLst>
        </pc:spChg>
      </pc:sldChg>
      <pc:sldChg chg="modSp del mod modClrScheme chgLayout">
        <pc:chgData name="Airin Konno" userId="8a58e481703417ee" providerId="Windows Live" clId="Web-{B3D17AF3-0991-4A47-8C7C-36B059D7B635}" dt="2023-02-27T13:47:46.944" v="2724"/>
        <pc:sldMkLst>
          <pc:docMk/>
          <pc:sldMk cId="3462633037" sldId="266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3462633037" sldId="266"/>
            <ac:spMk id="2" creationId="{D5438B8C-D60E-2D71-A6F0-94E3E73ACBC1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3462633037" sldId="266"/>
            <ac:spMk id="3" creationId="{F9DB7A26-9BB2-B40B-5412-3B5721708CB7}"/>
          </ac:spMkLst>
        </pc:spChg>
      </pc:sldChg>
      <pc:sldChg chg="modSp mod modClrScheme chgLayout">
        <pc:chgData name="Airin Konno" userId="8a58e481703417ee" providerId="Windows Live" clId="Web-{B3D17AF3-0991-4A47-8C7C-36B059D7B635}" dt="2023-02-27T13:14:41.726" v="1763"/>
        <pc:sldMkLst>
          <pc:docMk/>
          <pc:sldMk cId="2327254602" sldId="267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2327254602" sldId="267"/>
            <ac:spMk id="2" creationId="{151BFA26-759A-EDE2-34D3-6AE298DBE529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2327254602" sldId="267"/>
            <ac:spMk id="3" creationId="{FBDBD062-D33F-F097-82D9-B4C88568ABE8}"/>
          </ac:spMkLst>
        </pc:spChg>
      </pc:sldChg>
      <pc:sldChg chg="modSp mod ord modClrScheme chgLayout">
        <pc:chgData name="Airin Konno" userId="8a58e481703417ee" providerId="Windows Live" clId="Web-{B3D17AF3-0991-4A47-8C7C-36B059D7B635}" dt="2023-02-27T13:14:41.726" v="1763"/>
        <pc:sldMkLst>
          <pc:docMk/>
          <pc:sldMk cId="2515449810" sldId="268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2515449810" sldId="268"/>
            <ac:spMk id="2" creationId="{D5B83989-72AA-F86A-92BA-1940320BE1B9}"/>
          </ac:spMkLst>
        </pc:spChg>
        <pc:picChg chg="mod ord">
          <ac:chgData name="Airin Konno" userId="8a58e481703417ee" providerId="Windows Live" clId="Web-{B3D17AF3-0991-4A47-8C7C-36B059D7B635}" dt="2023-02-27T13:14:41.726" v="1763"/>
          <ac:picMkLst>
            <pc:docMk/>
            <pc:sldMk cId="2515449810" sldId="268"/>
            <ac:picMk id="4" creationId="{80AE07CB-AF04-AC67-D7DD-2DEDC88D7653}"/>
          </ac:picMkLst>
        </pc:picChg>
      </pc:sldChg>
      <pc:sldChg chg="addSp modSp new del mod ord modClrScheme chgLayout">
        <pc:chgData name="Airin Konno" userId="8a58e481703417ee" providerId="Windows Live" clId="Web-{B3D17AF3-0991-4A47-8C7C-36B059D7B635}" dt="2023-02-27T13:27:55.401" v="2182"/>
        <pc:sldMkLst>
          <pc:docMk/>
          <pc:sldMk cId="3946670611" sldId="269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3946670611" sldId="269"/>
            <ac:spMk id="2" creationId="{55177A10-8808-B74D-31D7-00C936DFDE83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3946670611" sldId="269"/>
            <ac:spMk id="3" creationId="{CD22492A-D813-E1C8-2520-65AC4EE9DFB1}"/>
          </ac:spMkLst>
        </pc:spChg>
        <pc:picChg chg="add mod">
          <ac:chgData name="Airin Konno" userId="8a58e481703417ee" providerId="Windows Live" clId="Web-{B3D17AF3-0991-4A47-8C7C-36B059D7B635}" dt="2023-02-27T10:20:33.039" v="426" actId="1076"/>
          <ac:picMkLst>
            <pc:docMk/>
            <pc:sldMk cId="3946670611" sldId="269"/>
            <ac:picMk id="4" creationId="{C646987C-5C47-653B-EFAC-2F4098C47D35}"/>
          </ac:picMkLst>
        </pc:picChg>
      </pc:sldChg>
      <pc:sldChg chg="addSp delSp modSp new mod modClrScheme chgLayout">
        <pc:chgData name="Airin Konno" userId="8a58e481703417ee" providerId="Windows Live" clId="Web-{B3D17AF3-0991-4A47-8C7C-36B059D7B635}" dt="2023-02-27T13:26:12.570" v="2168" actId="1076"/>
        <pc:sldMkLst>
          <pc:docMk/>
          <pc:sldMk cId="3295991988" sldId="270"/>
        </pc:sldMkLst>
        <pc:spChg chg="del mod ord">
          <ac:chgData name="Airin Konno" userId="8a58e481703417ee" providerId="Windows Live" clId="Web-{B3D17AF3-0991-4A47-8C7C-36B059D7B635}" dt="2023-02-27T13:12:47.693" v="1734"/>
          <ac:spMkLst>
            <pc:docMk/>
            <pc:sldMk cId="3295991988" sldId="270"/>
            <ac:spMk id="2" creationId="{AAA17674-6E43-096B-77F3-D5166FCDE3AF}"/>
          </ac:spMkLst>
        </pc:spChg>
        <pc:spChg chg="mod ord">
          <ac:chgData name="Airin Konno" userId="8a58e481703417ee" providerId="Windows Live" clId="Web-{B3D17AF3-0991-4A47-8C7C-36B059D7B635}" dt="2023-02-27T13:26:09.211" v="2167" actId="20577"/>
          <ac:spMkLst>
            <pc:docMk/>
            <pc:sldMk cId="3295991988" sldId="270"/>
            <ac:spMk id="3" creationId="{D208971B-3CC3-8056-3143-868AC7A4EEB3}"/>
          </ac:spMkLst>
        </pc:spChg>
        <pc:spChg chg="add mod">
          <ac:chgData name="Airin Konno" userId="8a58e481703417ee" providerId="Windows Live" clId="Web-{B3D17AF3-0991-4A47-8C7C-36B059D7B635}" dt="2023-02-27T13:12:58.818" v="1737" actId="14100"/>
          <ac:spMkLst>
            <pc:docMk/>
            <pc:sldMk cId="3295991988" sldId="270"/>
            <ac:spMk id="5" creationId="{80AD208B-DC30-6C9B-6F2F-80142A6762CE}"/>
          </ac:spMkLst>
        </pc:spChg>
        <pc:spChg chg="add del mod">
          <ac:chgData name="Airin Konno" userId="8a58e481703417ee" providerId="Windows Live" clId="Web-{B3D17AF3-0991-4A47-8C7C-36B059D7B635}" dt="2023-02-27T13:12:50.818" v="1735"/>
          <ac:spMkLst>
            <pc:docMk/>
            <pc:sldMk cId="3295991988" sldId="270"/>
            <ac:spMk id="8" creationId="{ADF2C37C-1D89-4728-A9AE-C0EEC3E2CE86}"/>
          </ac:spMkLst>
        </pc:spChg>
        <pc:spChg chg="add mod">
          <ac:chgData name="Airin Konno" userId="8a58e481703417ee" providerId="Windows Live" clId="Web-{B3D17AF3-0991-4A47-8C7C-36B059D7B635}" dt="2023-02-27T13:13:54.475" v="1759" actId="1076"/>
          <ac:spMkLst>
            <pc:docMk/>
            <pc:sldMk cId="3295991988" sldId="270"/>
            <ac:spMk id="9" creationId="{B4E8D074-D315-48EE-E1BA-205AE1375EDB}"/>
          </ac:spMkLst>
        </pc:spChg>
        <pc:picChg chg="add del mod">
          <ac:chgData name="Airin Konno" userId="8a58e481703417ee" providerId="Windows Live" clId="Web-{B3D17AF3-0991-4A47-8C7C-36B059D7B635}" dt="2023-02-27T13:12:28.942" v="1730"/>
          <ac:picMkLst>
            <pc:docMk/>
            <pc:sldMk cId="3295991988" sldId="270"/>
            <ac:picMk id="4" creationId="{3467ACA7-B08D-5103-75F5-34F42A5E2589}"/>
          </ac:picMkLst>
        </pc:picChg>
        <pc:picChg chg="add mod">
          <ac:chgData name="Airin Konno" userId="8a58e481703417ee" providerId="Windows Live" clId="Web-{B3D17AF3-0991-4A47-8C7C-36B059D7B635}" dt="2023-02-27T13:15:42.931" v="1776" actId="1076"/>
          <ac:picMkLst>
            <pc:docMk/>
            <pc:sldMk cId="3295991988" sldId="270"/>
            <ac:picMk id="6" creationId="{846B5932-70A5-608A-7188-038F65470A64}"/>
          </ac:picMkLst>
        </pc:picChg>
        <pc:picChg chg="add del mod">
          <ac:chgData name="Airin Konno" userId="8a58e481703417ee" providerId="Windows Live" clId="Web-{B3D17AF3-0991-4A47-8C7C-36B059D7B635}" dt="2023-02-27T13:23:04.004" v="2113"/>
          <ac:picMkLst>
            <pc:docMk/>
            <pc:sldMk cId="3295991988" sldId="270"/>
            <ac:picMk id="10" creationId="{BE99D8C7-C737-ECE0-2C07-5D82D23DC97A}"/>
          </ac:picMkLst>
        </pc:picChg>
        <pc:picChg chg="add del mod">
          <ac:chgData name="Airin Konno" userId="8a58e481703417ee" providerId="Windows Live" clId="Web-{B3D17AF3-0991-4A47-8C7C-36B059D7B635}" dt="2023-02-27T13:23:11.816" v="2115"/>
          <ac:picMkLst>
            <pc:docMk/>
            <pc:sldMk cId="3295991988" sldId="270"/>
            <ac:picMk id="11" creationId="{CEE93743-10C4-4AE0-D3A0-D432132AA573}"/>
          </ac:picMkLst>
        </pc:picChg>
        <pc:picChg chg="add del mod">
          <ac:chgData name="Airin Konno" userId="8a58e481703417ee" providerId="Windows Live" clId="Web-{B3D17AF3-0991-4A47-8C7C-36B059D7B635}" dt="2023-02-27T13:25:55.914" v="2160"/>
          <ac:picMkLst>
            <pc:docMk/>
            <pc:sldMk cId="3295991988" sldId="270"/>
            <ac:picMk id="12" creationId="{C4703A39-9DE4-5CD4-C812-50BC4C2573B2}"/>
          </ac:picMkLst>
        </pc:picChg>
        <pc:picChg chg="add mod">
          <ac:chgData name="Airin Konno" userId="8a58e481703417ee" providerId="Windows Live" clId="Web-{B3D17AF3-0991-4A47-8C7C-36B059D7B635}" dt="2023-02-27T13:26:12.570" v="2168" actId="1076"/>
          <ac:picMkLst>
            <pc:docMk/>
            <pc:sldMk cId="3295991988" sldId="270"/>
            <ac:picMk id="13" creationId="{084AF7CB-6622-57A6-DC41-2EE2219E6AB7}"/>
          </ac:picMkLst>
        </pc:picChg>
      </pc:sldChg>
      <pc:sldChg chg="modSp new del mod ord modClrScheme chgLayout">
        <pc:chgData name="Airin Konno" userId="8a58e481703417ee" providerId="Windows Live" clId="Web-{B3D17AF3-0991-4A47-8C7C-36B059D7B635}" dt="2023-02-27T13:41:19.997" v="2461"/>
        <pc:sldMkLst>
          <pc:docMk/>
          <pc:sldMk cId="2617613396" sldId="271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2617613396" sldId="271"/>
            <ac:spMk id="2" creationId="{01A09407-8C0C-1F2B-4FDC-6801085E7FA0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2617613396" sldId="271"/>
            <ac:spMk id="3" creationId="{4167E61C-36D4-F305-01C3-F0118DA3AC3C}"/>
          </ac:spMkLst>
        </pc:spChg>
      </pc:sldChg>
      <pc:sldChg chg="addSp delSp modSp new del mod ord modClrScheme chgLayout">
        <pc:chgData name="Airin Konno" userId="8a58e481703417ee" providerId="Windows Live" clId="Web-{B3D17AF3-0991-4A47-8C7C-36B059D7B635}" dt="2023-02-27T13:41:01.997" v="2459"/>
        <pc:sldMkLst>
          <pc:docMk/>
          <pc:sldMk cId="1888121029" sldId="272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888121029" sldId="272"/>
            <ac:spMk id="2" creationId="{3DDE321D-17AC-ABD1-A021-BC2524565FF8}"/>
          </ac:spMkLst>
        </pc:spChg>
        <pc:spChg chg="add del">
          <ac:chgData name="Airin Konno" userId="8a58e481703417ee" providerId="Windows Live" clId="Web-{B3D17AF3-0991-4A47-8C7C-36B059D7B635}" dt="2023-02-27T10:29:48.287" v="611"/>
          <ac:spMkLst>
            <pc:docMk/>
            <pc:sldMk cId="1888121029" sldId="272"/>
            <ac:spMk id="3" creationId="{901400D3-72E5-70AC-1BD4-B7AC4E47BACF}"/>
          </ac:spMkLst>
        </pc:spChg>
        <pc:spChg chg="add mod">
          <ac:chgData name="Airin Konno" userId="8a58e481703417ee" providerId="Windows Live" clId="Web-{B3D17AF3-0991-4A47-8C7C-36B059D7B635}" dt="2023-02-27T10:32:18.197" v="645" actId="20577"/>
          <ac:spMkLst>
            <pc:docMk/>
            <pc:sldMk cId="1888121029" sldId="272"/>
            <ac:spMk id="7" creationId="{B31AF2AE-C0D5-68AC-3F64-74F7C0742BB0}"/>
          </ac:spMkLst>
        </pc:spChg>
        <pc:picChg chg="add del mod ord">
          <ac:chgData name="Airin Konno" userId="8a58e481703417ee" providerId="Windows Live" clId="Web-{B3D17AF3-0991-4A47-8C7C-36B059D7B635}" dt="2023-02-27T10:29:43.537" v="608"/>
          <ac:picMkLst>
            <pc:docMk/>
            <pc:sldMk cId="1888121029" sldId="272"/>
            <ac:picMk id="4" creationId="{DCFAC002-8171-2AAB-6471-D1C03CDA3961}"/>
          </ac:picMkLst>
        </pc:picChg>
        <pc:picChg chg="add del mod ord">
          <ac:chgData name="Airin Konno" userId="8a58e481703417ee" providerId="Windows Live" clId="Web-{B3D17AF3-0991-4A47-8C7C-36B059D7B635}" dt="2023-02-27T10:29:46.771" v="610"/>
          <ac:picMkLst>
            <pc:docMk/>
            <pc:sldMk cId="1888121029" sldId="272"/>
            <ac:picMk id="5" creationId="{EE3EEBA7-8DD3-A6E6-9EC7-001287FC5802}"/>
          </ac:picMkLst>
        </pc:picChg>
        <pc:picChg chg="add mod ord">
          <ac:chgData name="Airin Konno" userId="8a58e481703417ee" providerId="Windows Live" clId="Web-{B3D17AF3-0991-4A47-8C7C-36B059D7B635}" dt="2023-02-27T13:14:41.726" v="1763"/>
          <ac:picMkLst>
            <pc:docMk/>
            <pc:sldMk cId="1888121029" sldId="272"/>
            <ac:picMk id="6" creationId="{514E3634-D390-1CB8-E961-28D92A2E8D50}"/>
          </ac:picMkLst>
        </pc:picChg>
        <pc:picChg chg="add mod">
          <ac:chgData name="Airin Konno" userId="8a58e481703417ee" providerId="Windows Live" clId="Web-{B3D17AF3-0991-4A47-8C7C-36B059D7B635}" dt="2023-02-27T10:31:10.711" v="634" actId="1076"/>
          <ac:picMkLst>
            <pc:docMk/>
            <pc:sldMk cId="1888121029" sldId="272"/>
            <ac:picMk id="8" creationId="{14799416-ADB4-CB59-4330-17C9B033C2BB}"/>
          </ac:picMkLst>
        </pc:picChg>
      </pc:sldChg>
      <pc:sldChg chg="addSp delSp modSp new del mod modClrScheme chgLayout">
        <pc:chgData name="Airin Konno" userId="8a58e481703417ee" providerId="Windows Live" clId="Web-{B3D17AF3-0991-4A47-8C7C-36B059D7B635}" dt="2023-02-27T13:42:36.577" v="2497"/>
        <pc:sldMkLst>
          <pc:docMk/>
          <pc:sldMk cId="3640028303" sldId="273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3640028303" sldId="273"/>
            <ac:spMk id="2" creationId="{3CC78268-9792-7CE8-419E-19C0625F543F}"/>
          </ac:spMkLst>
        </pc:spChg>
        <pc:spChg chg="del">
          <ac:chgData name="Airin Konno" userId="8a58e481703417ee" providerId="Windows Live" clId="Web-{B3D17AF3-0991-4A47-8C7C-36B059D7B635}" dt="2023-02-27T10:35:22.826" v="679"/>
          <ac:spMkLst>
            <pc:docMk/>
            <pc:sldMk cId="3640028303" sldId="273"/>
            <ac:spMk id="3" creationId="{01656DF3-2F1B-6DD7-7CF4-F07E6EED36FC}"/>
          </ac:spMkLst>
        </pc:spChg>
        <pc:spChg chg="add mod">
          <ac:chgData name="Airin Konno" userId="8a58e481703417ee" providerId="Windows Live" clId="Web-{B3D17AF3-0991-4A47-8C7C-36B059D7B635}" dt="2023-02-27T10:39:00.504" v="753" actId="1076"/>
          <ac:spMkLst>
            <pc:docMk/>
            <pc:sldMk cId="3640028303" sldId="273"/>
            <ac:spMk id="6" creationId="{7520CDD4-6C52-32CF-A5E8-1CB48DE8AD06}"/>
          </ac:spMkLst>
        </pc:spChg>
        <pc:picChg chg="add del mod">
          <ac:chgData name="Airin Konno" userId="8a58e481703417ee" providerId="Windows Live" clId="Web-{B3D17AF3-0991-4A47-8C7C-36B059D7B635}" dt="2023-02-27T10:37:36.251" v="684"/>
          <ac:picMkLst>
            <pc:docMk/>
            <pc:sldMk cId="3640028303" sldId="273"/>
            <ac:picMk id="4" creationId="{EDB04840-6E5C-2CEA-C67C-02E73F42C2AE}"/>
          </ac:picMkLst>
        </pc:picChg>
        <pc:picChg chg="add del mod">
          <ac:chgData name="Airin Konno" userId="8a58e481703417ee" providerId="Windows Live" clId="Web-{B3D17AF3-0991-4A47-8C7C-36B059D7B635}" dt="2023-02-27T10:57:15.593" v="1638"/>
          <ac:picMkLst>
            <pc:docMk/>
            <pc:sldMk cId="3640028303" sldId="273"/>
            <ac:picMk id="5" creationId="{7160E94B-D785-495E-C5F8-E06AAA6C05BC}"/>
          </ac:picMkLst>
        </pc:picChg>
        <pc:picChg chg="add mod">
          <ac:chgData name="Airin Konno" userId="8a58e481703417ee" providerId="Windows Live" clId="Web-{B3D17AF3-0991-4A47-8C7C-36B059D7B635}" dt="2023-02-27T10:57:27.437" v="1644" actId="14100"/>
          <ac:picMkLst>
            <pc:docMk/>
            <pc:sldMk cId="3640028303" sldId="273"/>
            <ac:picMk id="7" creationId="{A925E07D-61E5-99BB-F1E2-5C6FEE754806}"/>
          </ac:picMkLst>
        </pc:picChg>
      </pc:sldChg>
      <pc:sldChg chg="addSp modSp new del mod ord modClrScheme chgLayout">
        <pc:chgData name="Airin Konno" userId="8a58e481703417ee" providerId="Windows Live" clId="Web-{B3D17AF3-0991-4A47-8C7C-36B059D7B635}" dt="2023-02-27T13:43:02.093" v="2507"/>
        <pc:sldMkLst>
          <pc:docMk/>
          <pc:sldMk cId="3224009315" sldId="274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3224009315" sldId="274"/>
            <ac:spMk id="2" creationId="{780DAED4-5177-2374-8269-C0CBCCDAFCCA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3224009315" sldId="274"/>
            <ac:spMk id="3" creationId="{B71E215F-32AE-AB79-E2DE-874559B442B5}"/>
          </ac:spMkLst>
        </pc:spChg>
        <pc:picChg chg="add mod">
          <ac:chgData name="Airin Konno" userId="8a58e481703417ee" providerId="Windows Live" clId="Web-{B3D17AF3-0991-4A47-8C7C-36B059D7B635}" dt="2023-02-27T10:40:13.708" v="817" actId="1076"/>
          <ac:picMkLst>
            <pc:docMk/>
            <pc:sldMk cId="3224009315" sldId="274"/>
            <ac:picMk id="4" creationId="{EE1A6CCB-9FE8-92A1-A1B4-DC3250A9D971}"/>
          </ac:picMkLst>
        </pc:picChg>
      </pc:sldChg>
      <pc:sldChg chg="addSp modSp new del mod ord modClrScheme chgLayout">
        <pc:chgData name="Airin Konno" userId="8a58e481703417ee" providerId="Windows Live" clId="Web-{B3D17AF3-0991-4A47-8C7C-36B059D7B635}" dt="2023-02-27T13:44:51.596" v="2615"/>
        <pc:sldMkLst>
          <pc:docMk/>
          <pc:sldMk cId="1323848950" sldId="275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323848950" sldId="275"/>
            <ac:spMk id="2" creationId="{50A0A9AE-D734-B90F-14A9-7EF3821981DB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323848950" sldId="275"/>
            <ac:spMk id="3" creationId="{63F0FA66-C5E9-64DE-F31A-D83E308BB41A}"/>
          </ac:spMkLst>
        </pc:spChg>
        <pc:picChg chg="add mod">
          <ac:chgData name="Airin Konno" userId="8a58e481703417ee" providerId="Windows Live" clId="Web-{B3D17AF3-0991-4A47-8C7C-36B059D7B635}" dt="2023-02-27T10:41:25.335" v="900" actId="1076"/>
          <ac:picMkLst>
            <pc:docMk/>
            <pc:sldMk cId="1323848950" sldId="275"/>
            <ac:picMk id="4" creationId="{F6F2BED2-EF3D-C5EA-B81F-88B6FDAF1DC7}"/>
          </ac:picMkLst>
        </pc:picChg>
      </pc:sldChg>
      <pc:sldChg chg="addSp modSp new del mod ord modClrScheme chgLayout">
        <pc:chgData name="Airin Konno" userId="8a58e481703417ee" providerId="Windows Live" clId="Web-{B3D17AF3-0991-4A47-8C7C-36B059D7B635}" dt="2023-02-27T13:46:18.129" v="2706"/>
        <pc:sldMkLst>
          <pc:docMk/>
          <pc:sldMk cId="2455779622" sldId="276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2455779622" sldId="276"/>
            <ac:spMk id="2" creationId="{3248BEDC-B02A-DFEE-A6FD-3BB084546E58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2455779622" sldId="276"/>
            <ac:spMk id="3" creationId="{096A9795-FC06-9492-B80B-2C0580548201}"/>
          </ac:spMkLst>
        </pc:spChg>
        <pc:picChg chg="add mod">
          <ac:chgData name="Airin Konno" userId="8a58e481703417ee" providerId="Windows Live" clId="Web-{B3D17AF3-0991-4A47-8C7C-36B059D7B635}" dt="2023-02-27T10:42:34.977" v="943" actId="1076"/>
          <ac:picMkLst>
            <pc:docMk/>
            <pc:sldMk cId="2455779622" sldId="276"/>
            <ac:picMk id="4" creationId="{2A8EAF27-7D56-534E-F9B1-04DB3E97C3CD}"/>
          </ac:picMkLst>
        </pc:picChg>
      </pc:sldChg>
      <pc:sldChg chg="addSp modSp new del mod ord modClrScheme chgLayout">
        <pc:chgData name="Airin Konno" userId="8a58e481703417ee" providerId="Windows Live" clId="Web-{B3D17AF3-0991-4A47-8C7C-36B059D7B635}" dt="2023-02-27T13:51:23.292" v="2899"/>
        <pc:sldMkLst>
          <pc:docMk/>
          <pc:sldMk cId="102932538" sldId="277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02932538" sldId="277"/>
            <ac:spMk id="2" creationId="{56664CBC-56E5-1BEA-B469-2A677DFC673B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102932538" sldId="277"/>
            <ac:spMk id="3" creationId="{43A4302C-E27F-5C65-9330-A6D7A7973CBA}"/>
          </ac:spMkLst>
        </pc:spChg>
        <pc:picChg chg="add mod">
          <ac:chgData name="Airin Konno" userId="8a58e481703417ee" providerId="Windows Live" clId="Web-{B3D17AF3-0991-4A47-8C7C-36B059D7B635}" dt="2023-02-27T10:47:38.454" v="1375" actId="1076"/>
          <ac:picMkLst>
            <pc:docMk/>
            <pc:sldMk cId="102932538" sldId="277"/>
            <ac:picMk id="4" creationId="{110AC415-7218-1507-7925-5B93AF64BD42}"/>
          </ac:picMkLst>
        </pc:picChg>
      </pc:sldChg>
      <pc:sldChg chg="addSp delSp modSp new del mod ord modClrScheme modShow chgLayout">
        <pc:chgData name="Airin Konno" userId="8a58e481703417ee" providerId="Windows Live" clId="Web-{B3D17AF3-0991-4A47-8C7C-36B059D7B635}" dt="2023-02-27T13:55:50.424" v="3130"/>
        <pc:sldMkLst>
          <pc:docMk/>
          <pc:sldMk cId="4194935790" sldId="278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4194935790" sldId="278"/>
            <ac:spMk id="2" creationId="{9EC8C548-C041-9D19-73BA-470D08158604}"/>
          </ac:spMkLst>
        </pc:spChg>
        <pc:spChg chg="del">
          <ac:chgData name="Airin Konno" userId="8a58e481703417ee" providerId="Windows Live" clId="Web-{B3D17AF3-0991-4A47-8C7C-36B059D7B635}" dt="2023-02-27T10:48:24.345" v="1388"/>
          <ac:spMkLst>
            <pc:docMk/>
            <pc:sldMk cId="4194935790" sldId="278"/>
            <ac:spMk id="3" creationId="{0AED337B-8720-05BE-DA76-C1CBAF6AB677}"/>
          </ac:spMkLst>
        </pc:spChg>
        <pc:spChg chg="add del mod">
          <ac:chgData name="Airin Konno" userId="8a58e481703417ee" providerId="Windows Live" clId="Web-{B3D17AF3-0991-4A47-8C7C-36B059D7B635}" dt="2023-02-27T10:51:52.928" v="1391"/>
          <ac:spMkLst>
            <pc:docMk/>
            <pc:sldMk cId="4194935790" sldId="278"/>
            <ac:spMk id="6" creationId="{850336BA-67DF-DAD7-B493-32A674AAC765}"/>
          </ac:spMkLst>
        </pc:spChg>
        <pc:spChg chg="add mod">
          <ac:chgData name="Airin Konno" userId="8a58e481703417ee" providerId="Windows Live" clId="Web-{B3D17AF3-0991-4A47-8C7C-36B059D7B635}" dt="2023-02-27T10:53:37.009" v="1508" actId="20577"/>
          <ac:spMkLst>
            <pc:docMk/>
            <pc:sldMk cId="4194935790" sldId="278"/>
            <ac:spMk id="9" creationId="{73EE6DAF-02FF-13C0-5B63-A12E6B32C004}"/>
          </ac:spMkLst>
        </pc:spChg>
        <pc:picChg chg="add del mod ord">
          <ac:chgData name="Airin Konno" userId="8a58e481703417ee" providerId="Windows Live" clId="Web-{B3D17AF3-0991-4A47-8C7C-36B059D7B635}" dt="2023-02-27T10:51:52.210" v="1390"/>
          <ac:picMkLst>
            <pc:docMk/>
            <pc:sldMk cId="4194935790" sldId="278"/>
            <ac:picMk id="4" creationId="{A702A6B1-D5D9-0873-4537-776519442CD9}"/>
          </ac:picMkLst>
        </pc:picChg>
        <pc:picChg chg="add mod ord">
          <ac:chgData name="Airin Konno" userId="8a58e481703417ee" providerId="Windows Live" clId="Web-{B3D17AF3-0991-4A47-8C7C-36B059D7B635}" dt="2023-02-27T13:51:40.121" v="2902" actId="1076"/>
          <ac:picMkLst>
            <pc:docMk/>
            <pc:sldMk cId="4194935790" sldId="278"/>
            <ac:picMk id="7" creationId="{FC1E91ED-1C6E-B144-2C0C-918ED06C9B33}"/>
          </ac:picMkLst>
        </pc:picChg>
      </pc:sldChg>
      <pc:sldChg chg="addSp delSp modSp new del mod ord modClrScheme chgLayout">
        <pc:chgData name="Airin Konno" userId="8a58e481703417ee" providerId="Windows Live" clId="Web-{B3D17AF3-0991-4A47-8C7C-36B059D7B635}" dt="2023-02-27T13:47:34.428" v="2721"/>
        <pc:sldMkLst>
          <pc:docMk/>
          <pc:sldMk cId="4132950175" sldId="279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4132950175" sldId="279"/>
            <ac:spMk id="2" creationId="{3CA30541-67EA-AAAD-4B79-9F530FA25A91}"/>
          </ac:spMkLst>
        </pc:spChg>
        <pc:spChg chg="del">
          <ac:chgData name="Airin Konno" userId="8a58e481703417ee" providerId="Windows Live" clId="Web-{B3D17AF3-0991-4A47-8C7C-36B059D7B635}" dt="2023-02-27T10:54:01.353" v="1520"/>
          <ac:spMkLst>
            <pc:docMk/>
            <pc:sldMk cId="4132950175" sldId="279"/>
            <ac:spMk id="3" creationId="{86FAF6F3-0273-6E52-5366-D0E0C106A166}"/>
          </ac:spMkLst>
        </pc:spChg>
        <pc:spChg chg="add mod">
          <ac:chgData name="Airin Konno" userId="8a58e481703417ee" providerId="Windows Live" clId="Web-{B3D17AF3-0991-4A47-8C7C-36B059D7B635}" dt="2023-02-27T10:55:27.590" v="1621" actId="20577"/>
          <ac:spMkLst>
            <pc:docMk/>
            <pc:sldMk cId="4132950175" sldId="279"/>
            <ac:spMk id="6" creationId="{B445628A-BF50-E75D-C034-154CE2D0F5B7}"/>
          </ac:spMkLst>
        </pc:spChg>
        <pc:picChg chg="add mod ord">
          <ac:chgData name="Airin Konno" userId="8a58e481703417ee" providerId="Windows Live" clId="Web-{B3D17AF3-0991-4A47-8C7C-36B059D7B635}" dt="2023-02-27T13:14:41.726" v="1763"/>
          <ac:picMkLst>
            <pc:docMk/>
            <pc:sldMk cId="4132950175" sldId="279"/>
            <ac:picMk id="4" creationId="{49F094FD-FEEB-8F29-1B02-0544E6B11A42}"/>
          </ac:picMkLst>
        </pc:picChg>
        <pc:picChg chg="add mod">
          <ac:chgData name="Airin Konno" userId="8a58e481703417ee" providerId="Windows Live" clId="Web-{B3D17AF3-0991-4A47-8C7C-36B059D7B635}" dt="2023-02-27T10:55:39.731" v="1623" actId="1076"/>
          <ac:picMkLst>
            <pc:docMk/>
            <pc:sldMk cId="4132950175" sldId="279"/>
            <ac:picMk id="7" creationId="{5B134AEB-D489-E5A1-617F-18D79E511AE7}"/>
          </ac:picMkLst>
        </pc:picChg>
      </pc:sldChg>
      <pc:sldChg chg="addSp delSp modSp new del mod ord modClrScheme chgLayout">
        <pc:chgData name="Airin Konno" userId="8a58e481703417ee" providerId="Windows Live" clId="Web-{B3D17AF3-0991-4A47-8C7C-36B059D7B635}" dt="2023-02-27T13:58:39.677" v="3167"/>
        <pc:sldMkLst>
          <pc:docMk/>
          <pc:sldMk cId="703127666" sldId="280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703127666" sldId="280"/>
            <ac:spMk id="2" creationId="{6050E4F9-6E00-3E90-B102-9B8C39C25D23}"/>
          </ac:spMkLst>
        </pc:spChg>
        <pc:spChg chg="del">
          <ac:chgData name="Airin Konno" userId="8a58e481703417ee" providerId="Windows Live" clId="Web-{B3D17AF3-0991-4A47-8C7C-36B059D7B635}" dt="2023-02-27T10:55:57.872" v="1631"/>
          <ac:spMkLst>
            <pc:docMk/>
            <pc:sldMk cId="703127666" sldId="280"/>
            <ac:spMk id="3" creationId="{F4F84EC4-E7EE-62AA-B91A-CA539F29A71E}"/>
          </ac:spMkLst>
        </pc:spChg>
        <pc:picChg chg="add mod">
          <ac:chgData name="Airin Konno" userId="8a58e481703417ee" providerId="Windows Live" clId="Web-{B3D17AF3-0991-4A47-8C7C-36B059D7B635}" dt="2023-02-27T10:56:14.060" v="1637" actId="1076"/>
          <ac:picMkLst>
            <pc:docMk/>
            <pc:sldMk cId="703127666" sldId="280"/>
            <ac:picMk id="4" creationId="{DAB7F1C6-1E13-80E8-E994-5876E9B888AC}"/>
          </ac:picMkLst>
        </pc:picChg>
      </pc:sldChg>
      <pc:sldChg chg="new del">
        <pc:chgData name="Airin Konno" userId="8a58e481703417ee" providerId="Windows Live" clId="Web-{B3D17AF3-0991-4A47-8C7C-36B059D7B635}" dt="2023-02-27T13:07:17.215" v="1717"/>
        <pc:sldMkLst>
          <pc:docMk/>
          <pc:sldMk cId="37736842" sldId="281"/>
        </pc:sldMkLst>
      </pc:sldChg>
      <pc:sldChg chg="modSp new del mod modClrScheme chgLayout">
        <pc:chgData name="Airin Konno" userId="8a58e481703417ee" providerId="Windows Live" clId="Web-{B3D17AF3-0991-4A47-8C7C-36B059D7B635}" dt="2023-02-27T13:15:16.071" v="1768"/>
        <pc:sldMkLst>
          <pc:docMk/>
          <pc:sldMk cId="707117352" sldId="281"/>
        </pc:sldMkLst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707117352" sldId="281"/>
            <ac:spMk id="2" creationId="{3A5D22F6-3E8B-46EA-008E-5D277CF4CFBF}"/>
          </ac:spMkLst>
        </pc:spChg>
        <pc:spChg chg="mod ord">
          <ac:chgData name="Airin Konno" userId="8a58e481703417ee" providerId="Windows Live" clId="Web-{B3D17AF3-0991-4A47-8C7C-36B059D7B635}" dt="2023-02-27T13:14:41.726" v="1763"/>
          <ac:spMkLst>
            <pc:docMk/>
            <pc:sldMk cId="707117352" sldId="281"/>
            <ac:spMk id="3" creationId="{11CDE137-FC7C-DB99-0AF5-18819B724E43}"/>
          </ac:spMkLst>
        </pc:spChg>
      </pc:sldChg>
      <pc:sldChg chg="addSp delSp modSp add replId">
        <pc:chgData name="Airin Konno" userId="8a58e481703417ee" providerId="Windows Live" clId="Web-{B3D17AF3-0991-4A47-8C7C-36B059D7B635}" dt="2023-02-27T13:18:12.200" v="1909" actId="20577"/>
        <pc:sldMkLst>
          <pc:docMk/>
          <pc:sldMk cId="2161044494" sldId="281"/>
        </pc:sldMkLst>
        <pc:spChg chg="mod">
          <ac:chgData name="Airin Konno" userId="8a58e481703417ee" providerId="Windows Live" clId="Web-{B3D17AF3-0991-4A47-8C7C-36B059D7B635}" dt="2023-02-27T13:18:12.200" v="1909" actId="20577"/>
          <ac:spMkLst>
            <pc:docMk/>
            <pc:sldMk cId="2161044494" sldId="281"/>
            <ac:spMk id="3" creationId="{D208971B-3CC3-8056-3143-868AC7A4EEB3}"/>
          </ac:spMkLst>
        </pc:spChg>
        <pc:spChg chg="mod">
          <ac:chgData name="Airin Konno" userId="8a58e481703417ee" providerId="Windows Live" clId="Web-{B3D17AF3-0991-4A47-8C7C-36B059D7B635}" dt="2023-02-27T13:15:32.899" v="1774" actId="20577"/>
          <ac:spMkLst>
            <pc:docMk/>
            <pc:sldMk cId="2161044494" sldId="281"/>
            <ac:spMk id="9" creationId="{B4E8D074-D315-48EE-E1BA-205AE1375EDB}"/>
          </ac:spMkLst>
        </pc:spChg>
        <pc:picChg chg="add">
          <ac:chgData name="Airin Konno" userId="8a58e481703417ee" providerId="Windows Live" clId="Web-{B3D17AF3-0991-4A47-8C7C-36B059D7B635}" dt="2023-02-27T13:15:49.697" v="1778"/>
          <ac:picMkLst>
            <pc:docMk/>
            <pc:sldMk cId="2161044494" sldId="281"/>
            <ac:picMk id="4" creationId="{F333056E-EA10-1E5B-42E9-A3A53FC4D623}"/>
          </ac:picMkLst>
        </pc:picChg>
        <pc:picChg chg="del">
          <ac:chgData name="Airin Konno" userId="8a58e481703417ee" providerId="Windows Live" clId="Web-{B3D17AF3-0991-4A47-8C7C-36B059D7B635}" dt="2023-02-27T13:15:49.072" v="1777"/>
          <ac:picMkLst>
            <pc:docMk/>
            <pc:sldMk cId="2161044494" sldId="281"/>
            <ac:picMk id="6" creationId="{846B5932-70A5-608A-7188-038F65470A64}"/>
          </ac:picMkLst>
        </pc:picChg>
      </pc:sldChg>
      <pc:sldChg chg="modSp add replId">
        <pc:chgData name="Airin Konno" userId="8a58e481703417ee" providerId="Windows Live" clId="Web-{B3D17AF3-0991-4A47-8C7C-36B059D7B635}" dt="2023-02-27T13:21:15.767" v="2103" actId="20577"/>
        <pc:sldMkLst>
          <pc:docMk/>
          <pc:sldMk cId="1409677252" sldId="282"/>
        </pc:sldMkLst>
        <pc:spChg chg="mod">
          <ac:chgData name="Airin Konno" userId="8a58e481703417ee" providerId="Windows Live" clId="Web-{B3D17AF3-0991-4A47-8C7C-36B059D7B635}" dt="2023-02-27T13:21:15.767" v="2103" actId="20577"/>
          <ac:spMkLst>
            <pc:docMk/>
            <pc:sldMk cId="1409677252" sldId="282"/>
            <ac:spMk id="3" creationId="{D208971B-3CC3-8056-3143-868AC7A4EEB3}"/>
          </ac:spMkLst>
        </pc:spChg>
        <pc:spChg chg="mod">
          <ac:chgData name="Airin Konno" userId="8a58e481703417ee" providerId="Windows Live" clId="Web-{B3D17AF3-0991-4A47-8C7C-36B059D7B635}" dt="2023-02-27T13:16:13.807" v="1784" actId="20577"/>
          <ac:spMkLst>
            <pc:docMk/>
            <pc:sldMk cId="1409677252" sldId="282"/>
            <ac:spMk id="9" creationId="{B4E8D074-D315-48EE-E1BA-205AE1375EDB}"/>
          </ac:spMkLst>
        </pc:spChg>
      </pc:sldChg>
      <pc:sldChg chg="addSp modSp add replId">
        <pc:chgData name="Airin Konno" userId="8a58e481703417ee" providerId="Windows Live" clId="Web-{B3D17AF3-0991-4A47-8C7C-36B059D7B635}" dt="2023-02-27T13:27:31.807" v="2181" actId="20577"/>
        <pc:sldMkLst>
          <pc:docMk/>
          <pc:sldMk cId="725328822" sldId="283"/>
        </pc:sldMkLst>
        <pc:spChg chg="mod">
          <ac:chgData name="Airin Konno" userId="8a58e481703417ee" providerId="Windows Live" clId="Web-{B3D17AF3-0991-4A47-8C7C-36B059D7B635}" dt="2023-02-27T13:27:31.807" v="2181" actId="20577"/>
          <ac:spMkLst>
            <pc:docMk/>
            <pc:sldMk cId="725328822" sldId="283"/>
            <ac:spMk id="3" creationId="{D208971B-3CC3-8056-3143-868AC7A4EEB3}"/>
          </ac:spMkLst>
        </pc:spChg>
        <pc:spChg chg="mod">
          <ac:chgData name="Airin Konno" userId="8a58e481703417ee" providerId="Windows Live" clId="Web-{B3D17AF3-0991-4A47-8C7C-36B059D7B635}" dt="2023-02-27T13:21:42.674" v="2110" actId="20577"/>
          <ac:spMkLst>
            <pc:docMk/>
            <pc:sldMk cId="725328822" sldId="283"/>
            <ac:spMk id="9" creationId="{B4E8D074-D315-48EE-E1BA-205AE1375EDB}"/>
          </ac:spMkLst>
        </pc:spChg>
        <pc:picChg chg="add mod modCrop">
          <ac:chgData name="Airin Konno" userId="8a58e481703417ee" providerId="Windows Live" clId="Web-{B3D17AF3-0991-4A47-8C7C-36B059D7B635}" dt="2023-02-27T13:27:22.259" v="2179" actId="1076"/>
          <ac:picMkLst>
            <pc:docMk/>
            <pc:sldMk cId="725328822" sldId="283"/>
            <ac:picMk id="6" creationId="{DFEDCAAC-FBCD-116F-18C8-96497107CD32}"/>
          </ac:picMkLst>
        </pc:picChg>
      </pc:sldChg>
      <pc:sldChg chg="add del replId">
        <pc:chgData name="Airin Konno" userId="8a58e481703417ee" providerId="Windows Live" clId="Web-{B3D17AF3-0991-4A47-8C7C-36B059D7B635}" dt="2023-02-27T13:21:25.079" v="2104"/>
        <pc:sldMkLst>
          <pc:docMk/>
          <pc:sldMk cId="1962054547" sldId="283"/>
        </pc:sldMkLst>
      </pc:sldChg>
      <pc:sldChg chg="addSp delSp modSp add ord replId">
        <pc:chgData name="Airin Konno" userId="8a58e481703417ee" providerId="Windows Live" clId="Web-{B3D17AF3-0991-4A47-8C7C-36B059D7B635}" dt="2023-02-27T13:41:32.732" v="2464"/>
        <pc:sldMkLst>
          <pc:docMk/>
          <pc:sldMk cId="2641375756" sldId="284"/>
        </pc:sldMkLst>
        <pc:spChg chg="del mod">
          <ac:chgData name="Airin Konno" userId="8a58e481703417ee" providerId="Windows Live" clId="Web-{B3D17AF3-0991-4A47-8C7C-36B059D7B635}" dt="2023-02-27T13:29:11.824" v="2213"/>
          <ac:spMkLst>
            <pc:docMk/>
            <pc:sldMk cId="2641375756" sldId="284"/>
            <ac:spMk id="3" creationId="{D208971B-3CC3-8056-3143-868AC7A4EEB3}"/>
          </ac:spMkLst>
        </pc:spChg>
        <pc:spChg chg="mod">
          <ac:chgData name="Airin Konno" userId="8a58e481703417ee" providerId="Windows Live" clId="Web-{B3D17AF3-0991-4A47-8C7C-36B059D7B635}" dt="2023-02-27T13:28:17.542" v="2202" actId="20577"/>
          <ac:spMkLst>
            <pc:docMk/>
            <pc:sldMk cId="2641375756" sldId="284"/>
            <ac:spMk id="9" creationId="{B4E8D074-D315-48EE-E1BA-205AE1375EDB}"/>
          </ac:spMkLst>
        </pc:spChg>
        <pc:spChg chg="add del mod">
          <ac:chgData name="Airin Konno" userId="8a58e481703417ee" providerId="Windows Live" clId="Web-{B3D17AF3-0991-4A47-8C7C-36B059D7B635}" dt="2023-02-27T13:38:08.899" v="2358"/>
          <ac:spMkLst>
            <pc:docMk/>
            <pc:sldMk cId="2641375756" sldId="284"/>
            <ac:spMk id="10" creationId="{073CA01F-8D0F-4FB2-C2F2-4631117C49FD}"/>
          </ac:spMkLst>
        </pc:spChg>
        <pc:spChg chg="add del mod">
          <ac:chgData name="Airin Konno" userId="8a58e481703417ee" providerId="Windows Live" clId="Web-{B3D17AF3-0991-4A47-8C7C-36B059D7B635}" dt="2023-02-27T13:29:14.559" v="2214"/>
          <ac:spMkLst>
            <pc:docMk/>
            <pc:sldMk cId="2641375756" sldId="284"/>
            <ac:spMk id="12" creationId="{DBA14550-9A3B-18D1-3B55-DC779453CB3A}"/>
          </ac:spMkLst>
        </pc:spChg>
        <pc:spChg chg="add del mod">
          <ac:chgData name="Airin Konno" userId="8a58e481703417ee" providerId="Windows Live" clId="Web-{B3D17AF3-0991-4A47-8C7C-36B059D7B635}" dt="2023-02-27T13:38:10.774" v="2359"/>
          <ac:spMkLst>
            <pc:docMk/>
            <pc:sldMk cId="2641375756" sldId="284"/>
            <ac:spMk id="13" creationId="{EBD33C37-B4E4-571B-A4C1-836DF2F9EEA2}"/>
          </ac:spMkLst>
        </pc:spChg>
        <pc:spChg chg="add mod">
          <ac:chgData name="Airin Konno" userId="8a58e481703417ee" providerId="Windows Live" clId="Web-{B3D17AF3-0991-4A47-8C7C-36B059D7B635}" dt="2023-02-27T13:32:54.408" v="2284" actId="1076"/>
          <ac:spMkLst>
            <pc:docMk/>
            <pc:sldMk cId="2641375756" sldId="284"/>
            <ac:spMk id="14" creationId="{D567300A-0A34-8482-FDFC-236D69509B6C}"/>
          </ac:spMkLst>
        </pc:spChg>
        <pc:spChg chg="add mod ord">
          <ac:chgData name="Airin Konno" userId="8a58e481703417ee" providerId="Windows Live" clId="Web-{B3D17AF3-0991-4A47-8C7C-36B059D7B635}" dt="2023-02-27T13:32:24.860" v="2277"/>
          <ac:spMkLst>
            <pc:docMk/>
            <pc:sldMk cId="2641375756" sldId="284"/>
            <ac:spMk id="15" creationId="{F92E8E49-E41D-7C97-8233-43406317FEBC}"/>
          </ac:spMkLst>
        </pc:spChg>
        <pc:spChg chg="add mod">
          <ac:chgData name="Airin Konno" userId="8a58e481703417ee" providerId="Windows Live" clId="Web-{B3D17AF3-0991-4A47-8C7C-36B059D7B635}" dt="2023-02-27T13:40:49.262" v="2458" actId="20577"/>
          <ac:spMkLst>
            <pc:docMk/>
            <pc:sldMk cId="2641375756" sldId="284"/>
            <ac:spMk id="16" creationId="{2A81A64C-C7BC-B3CB-6B88-D4AB1F44F61F}"/>
          </ac:spMkLst>
        </pc:spChg>
        <pc:spChg chg="add del mod">
          <ac:chgData name="Airin Konno" userId="8a58e481703417ee" providerId="Windows Live" clId="Web-{B3D17AF3-0991-4A47-8C7C-36B059D7B635}" dt="2023-02-27T13:38:55.416" v="2422"/>
          <ac:spMkLst>
            <pc:docMk/>
            <pc:sldMk cId="2641375756" sldId="284"/>
            <ac:spMk id="17" creationId="{744AF17F-E38A-6AFF-F741-A1499018CC44}"/>
          </ac:spMkLst>
        </pc:spChg>
        <pc:spChg chg="add mod">
          <ac:chgData name="Airin Konno" userId="8a58e481703417ee" providerId="Windows Live" clId="Web-{B3D17AF3-0991-4A47-8C7C-36B059D7B635}" dt="2023-02-27T13:34:52.707" v="2332" actId="1076"/>
          <ac:spMkLst>
            <pc:docMk/>
            <pc:sldMk cId="2641375756" sldId="284"/>
            <ac:spMk id="18" creationId="{AE93CB26-66B2-BEE4-D372-18758290826C}"/>
          </ac:spMkLst>
        </pc:spChg>
        <pc:spChg chg="add mod">
          <ac:chgData name="Airin Konno" userId="8a58e481703417ee" providerId="Windows Live" clId="Web-{B3D17AF3-0991-4A47-8C7C-36B059D7B635}" dt="2023-02-27T13:40:04.355" v="2447" actId="20577"/>
          <ac:spMkLst>
            <pc:docMk/>
            <pc:sldMk cId="2641375756" sldId="284"/>
            <ac:spMk id="20" creationId="{07E9F1E7-F0C2-3389-29C9-1DDB765C611F}"/>
          </ac:spMkLst>
        </pc:spChg>
        <pc:spChg chg="add mod">
          <ac:chgData name="Airin Konno" userId="8a58e481703417ee" providerId="Windows Live" clId="Web-{B3D17AF3-0991-4A47-8C7C-36B059D7B635}" dt="2023-02-27T13:40:26.668" v="2451"/>
          <ac:spMkLst>
            <pc:docMk/>
            <pc:sldMk cId="2641375756" sldId="284"/>
            <ac:spMk id="22" creationId="{5072A4CF-183C-8E79-F68F-1DE7EBDD7E71}"/>
          </ac:spMkLst>
        </pc:spChg>
        <pc:spChg chg="add mod">
          <ac:chgData name="Airin Konno" userId="8a58e481703417ee" providerId="Windows Live" clId="Web-{B3D17AF3-0991-4A47-8C7C-36B059D7B635}" dt="2023-02-27T13:40:38.418" v="2455" actId="1076"/>
          <ac:spMkLst>
            <pc:docMk/>
            <pc:sldMk cId="2641375756" sldId="284"/>
            <ac:spMk id="24" creationId="{D4CC0AE2-0DB4-019B-50FF-6DB0E6CBAF30}"/>
          </ac:spMkLst>
        </pc:spChg>
        <pc:picChg chg="del">
          <ac:chgData name="Airin Konno" userId="8a58e481703417ee" providerId="Windows Live" clId="Web-{B3D17AF3-0991-4A47-8C7C-36B059D7B635}" dt="2023-02-27T13:28:28.386" v="2203"/>
          <ac:picMkLst>
            <pc:docMk/>
            <pc:sldMk cId="2641375756" sldId="284"/>
            <ac:picMk id="6" creationId="{DFEDCAAC-FBCD-116F-18C8-96497107CD32}"/>
          </ac:picMkLst>
        </pc:picChg>
        <pc:picChg chg="add mod">
          <ac:chgData name="Airin Konno" userId="8a58e481703417ee" providerId="Windows Live" clId="Web-{B3D17AF3-0991-4A47-8C7C-36B059D7B635}" dt="2023-02-27T13:35:18.458" v="2343" actId="1076"/>
          <ac:picMkLst>
            <pc:docMk/>
            <pc:sldMk cId="2641375756" sldId="284"/>
            <ac:picMk id="7" creationId="{45155BD7-E406-B3D5-E8E7-DB96BA8DB8F1}"/>
          </ac:picMkLst>
        </pc:picChg>
        <pc:picChg chg="add del mod">
          <ac:chgData name="Airin Konno" userId="8a58e481703417ee" providerId="Windows Live" clId="Web-{B3D17AF3-0991-4A47-8C7C-36B059D7B635}" dt="2023-02-27T13:39:13.979" v="2424"/>
          <ac:picMkLst>
            <pc:docMk/>
            <pc:sldMk cId="2641375756" sldId="284"/>
            <ac:picMk id="19" creationId="{11B4E71A-0F9E-9D43-DB36-A6A664BFCA37}"/>
          </ac:picMkLst>
        </pc:picChg>
        <pc:picChg chg="add mod">
          <ac:chgData name="Airin Konno" userId="8a58e481703417ee" providerId="Windows Live" clId="Web-{B3D17AF3-0991-4A47-8C7C-36B059D7B635}" dt="2023-02-27T13:39:54.120" v="2433" actId="1076"/>
          <ac:picMkLst>
            <pc:docMk/>
            <pc:sldMk cId="2641375756" sldId="284"/>
            <ac:picMk id="21" creationId="{1F03BC73-C8FF-51C1-F6C5-6461BE925ED1}"/>
          </ac:picMkLst>
        </pc:picChg>
        <pc:picChg chg="add del mod">
          <ac:chgData name="Airin Konno" userId="8a58e481703417ee" providerId="Windows Live" clId="Web-{B3D17AF3-0991-4A47-8C7C-36B059D7B635}" dt="2023-02-27T13:40:29.574" v="2453"/>
          <ac:picMkLst>
            <pc:docMk/>
            <pc:sldMk cId="2641375756" sldId="284"/>
            <ac:picMk id="23" creationId="{5E5EF59E-B46F-3053-CC0B-E58A0D39F40A}"/>
          </ac:picMkLst>
        </pc:picChg>
      </pc:sldChg>
      <pc:sldChg chg="addSp delSp modSp add ord replId">
        <pc:chgData name="Airin Konno" userId="8a58e481703417ee" providerId="Windows Live" clId="Web-{B3D17AF3-0991-4A47-8C7C-36B059D7B635}" dt="2023-02-27T13:42:29.374" v="2496" actId="20577"/>
        <pc:sldMkLst>
          <pc:docMk/>
          <pc:sldMk cId="935064785" sldId="285"/>
        </pc:sldMkLst>
        <pc:spChg chg="del">
          <ac:chgData name="Airin Konno" userId="8a58e481703417ee" providerId="Windows Live" clId="Web-{B3D17AF3-0991-4A47-8C7C-36B059D7B635}" dt="2023-02-27T13:41:47.482" v="2480"/>
          <ac:spMkLst>
            <pc:docMk/>
            <pc:sldMk cId="935064785" sldId="285"/>
            <ac:spMk id="3" creationId="{D208971B-3CC3-8056-3143-868AC7A4EEB3}"/>
          </ac:spMkLst>
        </pc:spChg>
        <pc:spChg chg="add mod">
          <ac:chgData name="Airin Konno" userId="8a58e481703417ee" providerId="Windows Live" clId="Web-{B3D17AF3-0991-4A47-8C7C-36B059D7B635}" dt="2023-02-27T13:42:16.420" v="2487" actId="20577"/>
          <ac:spMkLst>
            <pc:docMk/>
            <pc:sldMk cId="935064785" sldId="285"/>
            <ac:spMk id="7" creationId="{0EB7A4C7-4C4D-07D0-3534-F22BFC7EC38B}"/>
          </ac:spMkLst>
        </pc:spChg>
        <pc:spChg chg="mod">
          <ac:chgData name="Airin Konno" userId="8a58e481703417ee" providerId="Windows Live" clId="Web-{B3D17AF3-0991-4A47-8C7C-36B059D7B635}" dt="2023-02-27T13:42:29.374" v="2496" actId="20577"/>
          <ac:spMkLst>
            <pc:docMk/>
            <pc:sldMk cId="935064785" sldId="285"/>
            <ac:spMk id="9" creationId="{B4E8D074-D315-48EE-E1BA-205AE1375EDB}"/>
          </ac:spMkLst>
        </pc:spChg>
        <pc:picChg chg="del">
          <ac:chgData name="Airin Konno" userId="8a58e481703417ee" providerId="Windows Live" clId="Web-{B3D17AF3-0991-4A47-8C7C-36B059D7B635}" dt="2023-02-27T13:41:45.326" v="2479"/>
          <ac:picMkLst>
            <pc:docMk/>
            <pc:sldMk cId="935064785" sldId="285"/>
            <ac:picMk id="6" creationId="{DFEDCAAC-FBCD-116F-18C8-96497107CD32}"/>
          </ac:picMkLst>
        </pc:picChg>
        <pc:picChg chg="add mod">
          <ac:chgData name="Airin Konno" userId="8a58e481703417ee" providerId="Windows Live" clId="Web-{B3D17AF3-0991-4A47-8C7C-36B059D7B635}" dt="2023-02-27T13:42:02.686" v="2484" actId="1076"/>
          <ac:picMkLst>
            <pc:docMk/>
            <pc:sldMk cId="935064785" sldId="285"/>
            <ac:picMk id="10" creationId="{A48D7D50-E1E7-B3D3-EB10-7CD6F7105FA9}"/>
          </ac:picMkLst>
        </pc:picChg>
      </pc:sldChg>
      <pc:sldChg chg="addSp delSp modSp add replId">
        <pc:chgData name="Airin Konno" userId="8a58e481703417ee" providerId="Windows Live" clId="Web-{B3D17AF3-0991-4A47-8C7C-36B059D7B635}" dt="2023-02-27T13:42:56.062" v="2506" actId="20577"/>
        <pc:sldMkLst>
          <pc:docMk/>
          <pc:sldMk cId="600762150" sldId="286"/>
        </pc:sldMkLst>
        <pc:spChg chg="mod">
          <ac:chgData name="Airin Konno" userId="8a58e481703417ee" providerId="Windows Live" clId="Web-{B3D17AF3-0991-4A47-8C7C-36B059D7B635}" dt="2023-02-27T13:42:56.062" v="2506" actId="20577"/>
          <ac:spMkLst>
            <pc:docMk/>
            <pc:sldMk cId="600762150" sldId="286"/>
            <ac:spMk id="7" creationId="{0EB7A4C7-4C4D-07D0-3534-F22BFC7EC38B}"/>
          </ac:spMkLst>
        </pc:spChg>
        <pc:spChg chg="mod">
          <ac:chgData name="Airin Konno" userId="8a58e481703417ee" providerId="Windows Live" clId="Web-{B3D17AF3-0991-4A47-8C7C-36B059D7B635}" dt="2023-02-27T13:42:41.546" v="2499" actId="20577"/>
          <ac:spMkLst>
            <pc:docMk/>
            <pc:sldMk cId="600762150" sldId="286"/>
            <ac:spMk id="9" creationId="{B4E8D074-D315-48EE-E1BA-205AE1375EDB}"/>
          </ac:spMkLst>
        </pc:spChg>
        <pc:picChg chg="add mod">
          <ac:chgData name="Airin Konno" userId="8a58e481703417ee" providerId="Windows Live" clId="Web-{B3D17AF3-0991-4A47-8C7C-36B059D7B635}" dt="2023-02-27T13:42:48.781" v="2503" actId="1076"/>
          <ac:picMkLst>
            <pc:docMk/>
            <pc:sldMk cId="600762150" sldId="286"/>
            <ac:picMk id="3" creationId="{10500C12-2A7E-AC30-C324-5585DB45AE84}"/>
          </ac:picMkLst>
        </pc:picChg>
        <pc:picChg chg="del">
          <ac:chgData name="Airin Konno" userId="8a58e481703417ee" providerId="Windows Live" clId="Web-{B3D17AF3-0991-4A47-8C7C-36B059D7B635}" dt="2023-02-27T13:42:45.015" v="2501"/>
          <ac:picMkLst>
            <pc:docMk/>
            <pc:sldMk cId="600762150" sldId="286"/>
            <ac:picMk id="10" creationId="{A48D7D50-E1E7-B3D3-EB10-7CD6F7105FA9}"/>
          </ac:picMkLst>
        </pc:picChg>
      </pc:sldChg>
      <pc:sldChg chg="addSp delSp modSp add replId">
        <pc:chgData name="Airin Konno" userId="8a58e481703417ee" providerId="Windows Live" clId="Web-{B3D17AF3-0991-4A47-8C7C-36B059D7B635}" dt="2023-02-27T13:44:49.486" v="2614" actId="20577"/>
        <pc:sldMkLst>
          <pc:docMk/>
          <pc:sldMk cId="1266125610" sldId="287"/>
        </pc:sldMkLst>
        <pc:spChg chg="mod">
          <ac:chgData name="Airin Konno" userId="8a58e481703417ee" providerId="Windows Live" clId="Web-{B3D17AF3-0991-4A47-8C7C-36B059D7B635}" dt="2023-02-27T13:44:49.486" v="2614" actId="20577"/>
          <ac:spMkLst>
            <pc:docMk/>
            <pc:sldMk cId="1266125610" sldId="287"/>
            <ac:spMk id="7" creationId="{0EB7A4C7-4C4D-07D0-3534-F22BFC7EC38B}"/>
          </ac:spMkLst>
        </pc:spChg>
        <pc:spChg chg="mod">
          <ac:chgData name="Airin Konno" userId="8a58e481703417ee" providerId="Windows Live" clId="Web-{B3D17AF3-0991-4A47-8C7C-36B059D7B635}" dt="2023-02-27T13:43:17.344" v="2510" actId="20577"/>
          <ac:spMkLst>
            <pc:docMk/>
            <pc:sldMk cId="1266125610" sldId="287"/>
            <ac:spMk id="9" creationId="{B4E8D074-D315-48EE-E1BA-205AE1375EDB}"/>
          </ac:spMkLst>
        </pc:spChg>
        <pc:picChg chg="del">
          <ac:chgData name="Airin Konno" userId="8a58e481703417ee" providerId="Windows Live" clId="Web-{B3D17AF3-0991-4A47-8C7C-36B059D7B635}" dt="2023-02-27T13:43:20.063" v="2511"/>
          <ac:picMkLst>
            <pc:docMk/>
            <pc:sldMk cId="1266125610" sldId="287"/>
            <ac:picMk id="3" creationId="{10500C12-2A7E-AC30-C324-5585DB45AE84}"/>
          </ac:picMkLst>
        </pc:picChg>
        <pc:picChg chg="add mod">
          <ac:chgData name="Airin Konno" userId="8a58e481703417ee" providerId="Windows Live" clId="Web-{B3D17AF3-0991-4A47-8C7C-36B059D7B635}" dt="2023-02-27T13:43:29.797" v="2515" actId="14100"/>
          <ac:picMkLst>
            <pc:docMk/>
            <pc:sldMk cId="1266125610" sldId="287"/>
            <ac:picMk id="6" creationId="{F316FAFD-ACF4-2B21-6259-81FAF0D1AEF8}"/>
          </ac:picMkLst>
        </pc:picChg>
      </pc:sldChg>
      <pc:sldChg chg="addSp delSp modSp add ord replId">
        <pc:chgData name="Airin Konno" userId="8a58e481703417ee" providerId="Windows Live" clId="Web-{B3D17AF3-0991-4A47-8C7C-36B059D7B635}" dt="2023-02-27T13:46:13.504" v="2705" actId="20577"/>
        <pc:sldMkLst>
          <pc:docMk/>
          <pc:sldMk cId="2255573215" sldId="288"/>
        </pc:sldMkLst>
        <pc:spChg chg="mod">
          <ac:chgData name="Airin Konno" userId="8a58e481703417ee" providerId="Windows Live" clId="Web-{B3D17AF3-0991-4A47-8C7C-36B059D7B635}" dt="2023-02-27T13:46:13.504" v="2705" actId="20577"/>
          <ac:spMkLst>
            <pc:docMk/>
            <pc:sldMk cId="2255573215" sldId="288"/>
            <ac:spMk id="7" creationId="{0EB7A4C7-4C4D-07D0-3534-F22BFC7EC38B}"/>
          </ac:spMkLst>
        </pc:spChg>
        <pc:spChg chg="mod">
          <ac:chgData name="Airin Konno" userId="8a58e481703417ee" providerId="Windows Live" clId="Web-{B3D17AF3-0991-4A47-8C7C-36B059D7B635}" dt="2023-02-27T13:45:07.034" v="2618" actId="20577"/>
          <ac:spMkLst>
            <pc:docMk/>
            <pc:sldMk cId="2255573215" sldId="288"/>
            <ac:spMk id="9" creationId="{B4E8D074-D315-48EE-E1BA-205AE1375EDB}"/>
          </ac:spMkLst>
        </pc:spChg>
        <pc:picChg chg="del">
          <ac:chgData name="Airin Konno" userId="8a58e481703417ee" providerId="Windows Live" clId="Web-{B3D17AF3-0991-4A47-8C7C-36B059D7B635}" dt="2023-02-27T13:45:11.346" v="2620"/>
          <ac:picMkLst>
            <pc:docMk/>
            <pc:sldMk cId="2255573215" sldId="288"/>
            <ac:picMk id="3" creationId="{10500C12-2A7E-AC30-C324-5585DB45AE84}"/>
          </ac:picMkLst>
        </pc:picChg>
        <pc:picChg chg="add mod">
          <ac:chgData name="Airin Konno" userId="8a58e481703417ee" providerId="Windows Live" clId="Web-{B3D17AF3-0991-4A47-8C7C-36B059D7B635}" dt="2023-02-27T13:45:25.034" v="2624" actId="1076"/>
          <ac:picMkLst>
            <pc:docMk/>
            <pc:sldMk cId="2255573215" sldId="288"/>
            <ac:picMk id="6" creationId="{5FC94FD2-9CF9-DD64-13EF-CB04641AF53A}"/>
          </ac:picMkLst>
        </pc:picChg>
      </pc:sldChg>
      <pc:sldChg chg="addSp delSp modSp add replId">
        <pc:chgData name="Airin Konno" userId="8a58e481703417ee" providerId="Windows Live" clId="Web-{B3D17AF3-0991-4A47-8C7C-36B059D7B635}" dt="2023-02-27T13:47:42.803" v="2723" actId="1076"/>
        <pc:sldMkLst>
          <pc:docMk/>
          <pc:sldMk cId="3089632474" sldId="289"/>
        </pc:sldMkLst>
        <pc:spChg chg="mod">
          <ac:chgData name="Airin Konno" userId="8a58e481703417ee" providerId="Windows Live" clId="Web-{B3D17AF3-0991-4A47-8C7C-36B059D7B635}" dt="2023-02-27T13:47:33.365" v="2720" actId="20577"/>
          <ac:spMkLst>
            <pc:docMk/>
            <pc:sldMk cId="3089632474" sldId="289"/>
            <ac:spMk id="7" creationId="{0EB7A4C7-4C4D-07D0-3534-F22BFC7EC38B}"/>
          </ac:spMkLst>
        </pc:spChg>
        <pc:picChg chg="add mod">
          <ac:chgData name="Airin Konno" userId="8a58e481703417ee" providerId="Windows Live" clId="Web-{B3D17AF3-0991-4A47-8C7C-36B059D7B635}" dt="2023-02-27T13:46:35.973" v="2714" actId="1076"/>
          <ac:picMkLst>
            <pc:docMk/>
            <pc:sldMk cId="3089632474" sldId="289"/>
            <ac:picMk id="3" creationId="{EA5B2A5B-96D3-07DB-4991-D64248BF3E8E}"/>
          </ac:picMkLst>
        </pc:picChg>
        <pc:picChg chg="del">
          <ac:chgData name="Airin Konno" userId="8a58e481703417ee" providerId="Windows Live" clId="Web-{B3D17AF3-0991-4A47-8C7C-36B059D7B635}" dt="2023-02-27T13:46:28.301" v="2708"/>
          <ac:picMkLst>
            <pc:docMk/>
            <pc:sldMk cId="3089632474" sldId="289"/>
            <ac:picMk id="6" creationId="{5FC94FD2-9CF9-DD64-13EF-CB04641AF53A}"/>
          </ac:picMkLst>
        </pc:picChg>
        <pc:picChg chg="add mod">
          <ac:chgData name="Airin Konno" userId="8a58e481703417ee" providerId="Windows Live" clId="Web-{B3D17AF3-0991-4A47-8C7C-36B059D7B635}" dt="2023-02-27T13:47:42.803" v="2723" actId="1076"/>
          <ac:picMkLst>
            <pc:docMk/>
            <pc:sldMk cId="3089632474" sldId="289"/>
            <ac:picMk id="10" creationId="{9A54D870-16E1-9351-2EBD-61123015CA7F}"/>
          </ac:picMkLst>
        </pc:picChg>
      </pc:sldChg>
      <pc:sldChg chg="addSp delSp modSp add ord replId">
        <pc:chgData name="Airin Konno" userId="8a58e481703417ee" providerId="Windows Live" clId="Web-{B3D17AF3-0991-4A47-8C7C-36B059D7B635}" dt="2023-02-27T13:51:16.511" v="2898" actId="20577"/>
        <pc:sldMkLst>
          <pc:docMk/>
          <pc:sldMk cId="2062693400" sldId="290"/>
        </pc:sldMkLst>
        <pc:spChg chg="mod">
          <ac:chgData name="Airin Konno" userId="8a58e481703417ee" providerId="Windows Live" clId="Web-{B3D17AF3-0991-4A47-8C7C-36B059D7B635}" dt="2023-02-27T13:51:16.511" v="2898" actId="20577"/>
          <ac:spMkLst>
            <pc:docMk/>
            <pc:sldMk cId="2062693400" sldId="290"/>
            <ac:spMk id="7" creationId="{0EB7A4C7-4C4D-07D0-3534-F22BFC7EC38B}"/>
          </ac:spMkLst>
        </pc:spChg>
        <pc:spChg chg="mod">
          <ac:chgData name="Airin Konno" userId="8a58e481703417ee" providerId="Windows Live" clId="Web-{B3D17AF3-0991-4A47-8C7C-36B059D7B635}" dt="2023-02-27T13:48:08.366" v="2747" actId="20577"/>
          <ac:spMkLst>
            <pc:docMk/>
            <pc:sldMk cId="2062693400" sldId="290"/>
            <ac:spMk id="9" creationId="{B4E8D074-D315-48EE-E1BA-205AE1375EDB}"/>
          </ac:spMkLst>
        </pc:spChg>
        <pc:picChg chg="add mod">
          <ac:chgData name="Airin Konno" userId="8a58e481703417ee" providerId="Windows Live" clId="Web-{B3D17AF3-0991-4A47-8C7C-36B059D7B635}" dt="2023-02-27T13:48:25.335" v="2751" actId="1076"/>
          <ac:picMkLst>
            <pc:docMk/>
            <pc:sldMk cId="2062693400" sldId="290"/>
            <ac:picMk id="3" creationId="{B4C95F40-FCD6-88DD-64F9-4C7F87C7DD5C}"/>
          </ac:picMkLst>
        </pc:picChg>
        <pc:picChg chg="del">
          <ac:chgData name="Airin Konno" userId="8a58e481703417ee" providerId="Windows Live" clId="Web-{B3D17AF3-0991-4A47-8C7C-36B059D7B635}" dt="2023-02-27T13:48:14.304" v="2748"/>
          <ac:picMkLst>
            <pc:docMk/>
            <pc:sldMk cId="2062693400" sldId="290"/>
            <ac:picMk id="6" creationId="{5FC94FD2-9CF9-DD64-13EF-CB04641AF53A}"/>
          </ac:picMkLst>
        </pc:picChg>
      </pc:sldChg>
      <pc:sldChg chg="addSp delSp modSp add replId">
        <pc:chgData name="Airin Konno" userId="8a58e481703417ee" providerId="Windows Live" clId="Web-{B3D17AF3-0991-4A47-8C7C-36B059D7B635}" dt="2023-02-27T13:57:59.005" v="3158" actId="20577"/>
        <pc:sldMkLst>
          <pc:docMk/>
          <pc:sldMk cId="1877855773" sldId="291"/>
        </pc:sldMkLst>
        <pc:spChg chg="mod">
          <ac:chgData name="Airin Konno" userId="8a58e481703417ee" providerId="Windows Live" clId="Web-{B3D17AF3-0991-4A47-8C7C-36B059D7B635}" dt="2023-02-27T13:57:59.005" v="3158" actId="20577"/>
          <ac:spMkLst>
            <pc:docMk/>
            <pc:sldMk cId="1877855773" sldId="291"/>
            <ac:spMk id="7" creationId="{0EB7A4C7-4C4D-07D0-3534-F22BFC7EC38B}"/>
          </ac:spMkLst>
        </pc:spChg>
        <pc:spChg chg="mod">
          <ac:chgData name="Airin Konno" userId="8a58e481703417ee" providerId="Windows Live" clId="Web-{B3D17AF3-0991-4A47-8C7C-36B059D7B635}" dt="2023-02-27T13:52:12.965" v="2953" actId="14100"/>
          <ac:spMkLst>
            <pc:docMk/>
            <pc:sldMk cId="1877855773" sldId="291"/>
            <ac:spMk id="9" creationId="{B4E8D074-D315-48EE-E1BA-205AE1375EDB}"/>
          </ac:spMkLst>
        </pc:spChg>
        <pc:picChg chg="del">
          <ac:chgData name="Airin Konno" userId="8a58e481703417ee" providerId="Windows Live" clId="Web-{B3D17AF3-0991-4A47-8C7C-36B059D7B635}" dt="2023-02-27T13:51:42.340" v="2903"/>
          <ac:picMkLst>
            <pc:docMk/>
            <pc:sldMk cId="1877855773" sldId="291"/>
            <ac:picMk id="3" creationId="{B4C95F40-FCD6-88DD-64F9-4C7F87C7DD5C}"/>
          </ac:picMkLst>
        </pc:picChg>
        <pc:picChg chg="add mod">
          <ac:chgData name="Airin Konno" userId="8a58e481703417ee" providerId="Windows Live" clId="Web-{B3D17AF3-0991-4A47-8C7C-36B059D7B635}" dt="2023-02-27T13:51:46.371" v="2905" actId="1076"/>
          <ac:picMkLst>
            <pc:docMk/>
            <pc:sldMk cId="1877855773" sldId="291"/>
            <ac:picMk id="6" creationId="{BD71D38E-6AD8-748B-3023-6BE6A97D4881}"/>
          </ac:picMkLst>
        </pc:picChg>
      </pc:sldChg>
      <pc:sldChg chg="addSp delSp modSp add replId">
        <pc:chgData name="Airin Konno" userId="8a58e481703417ee" providerId="Windows Live" clId="Web-{B3D17AF3-0991-4A47-8C7C-36B059D7B635}" dt="2023-02-27T13:58:33.990" v="3166" actId="1076"/>
        <pc:sldMkLst>
          <pc:docMk/>
          <pc:sldMk cId="2514095018" sldId="292"/>
        </pc:sldMkLst>
        <pc:spChg chg="del mod">
          <ac:chgData name="Airin Konno" userId="8a58e481703417ee" providerId="Windows Live" clId="Web-{B3D17AF3-0991-4A47-8C7C-36B059D7B635}" dt="2023-02-27T13:58:19.396" v="3163"/>
          <ac:spMkLst>
            <pc:docMk/>
            <pc:sldMk cId="2514095018" sldId="292"/>
            <ac:spMk id="7" creationId="{0EB7A4C7-4C4D-07D0-3534-F22BFC7EC38B}"/>
          </ac:spMkLst>
        </pc:spChg>
        <pc:spChg chg="mod">
          <ac:chgData name="Airin Konno" userId="8a58e481703417ee" providerId="Windows Live" clId="Web-{B3D17AF3-0991-4A47-8C7C-36B059D7B635}" dt="2023-02-27T13:56:22.237" v="3155" actId="20577"/>
          <ac:spMkLst>
            <pc:docMk/>
            <pc:sldMk cId="2514095018" sldId="292"/>
            <ac:spMk id="9" creationId="{B4E8D074-D315-48EE-E1BA-205AE1375EDB}"/>
          </ac:spMkLst>
        </pc:spChg>
        <pc:picChg chg="add mod">
          <ac:chgData name="Airin Konno" userId="8a58e481703417ee" providerId="Windows Live" clId="Web-{B3D17AF3-0991-4A47-8C7C-36B059D7B635}" dt="2023-02-27T13:58:33.990" v="3166" actId="1076"/>
          <ac:picMkLst>
            <pc:docMk/>
            <pc:sldMk cId="2514095018" sldId="292"/>
            <ac:picMk id="3" creationId="{967E9F7B-4EFC-955C-2B3D-C6EC5A3B40C7}"/>
          </ac:picMkLst>
        </pc:picChg>
        <pc:picChg chg="del">
          <ac:chgData name="Airin Konno" userId="8a58e481703417ee" providerId="Windows Live" clId="Web-{B3D17AF3-0991-4A47-8C7C-36B059D7B635}" dt="2023-02-27T13:56:06.815" v="3141"/>
          <ac:picMkLst>
            <pc:docMk/>
            <pc:sldMk cId="2514095018" sldId="292"/>
            <ac:picMk id="6" creationId="{BD71D38E-6AD8-748B-3023-6BE6A97D4881}"/>
          </ac:picMkLst>
        </pc:picChg>
      </pc:sldChg>
      <pc:sldChg chg="addSp delSp modSp add replId">
        <pc:chgData name="Airin Konno" userId="8a58e481703417ee" providerId="Windows Live" clId="Web-{B3D17AF3-0991-4A47-8C7C-36B059D7B635}" dt="2023-02-27T14:06:43.689" v="3463" actId="20577"/>
        <pc:sldMkLst>
          <pc:docMk/>
          <pc:sldMk cId="411573852" sldId="293"/>
        </pc:sldMkLst>
        <pc:spChg chg="add mod">
          <ac:chgData name="Airin Konno" userId="8a58e481703417ee" providerId="Windows Live" clId="Web-{B3D17AF3-0991-4A47-8C7C-36B059D7B635}" dt="2023-02-27T14:06:43.689" v="3463" actId="20577"/>
          <ac:spMkLst>
            <pc:docMk/>
            <pc:sldMk cId="411573852" sldId="293"/>
            <ac:spMk id="6" creationId="{AF34F483-F839-B8BA-3222-56A8C57084F2}"/>
          </ac:spMkLst>
        </pc:spChg>
        <pc:spChg chg="mod">
          <ac:chgData name="Airin Konno" userId="8a58e481703417ee" providerId="Windows Live" clId="Web-{B3D17AF3-0991-4A47-8C7C-36B059D7B635}" dt="2023-02-27T14:00:36.040" v="3240" actId="20577"/>
          <ac:spMkLst>
            <pc:docMk/>
            <pc:sldMk cId="411573852" sldId="293"/>
            <ac:spMk id="9" creationId="{B4E8D074-D315-48EE-E1BA-205AE1375EDB}"/>
          </ac:spMkLst>
        </pc:spChg>
        <pc:picChg chg="del">
          <ac:chgData name="Airin Konno" userId="8a58e481703417ee" providerId="Windows Live" clId="Web-{B3D17AF3-0991-4A47-8C7C-36B059D7B635}" dt="2023-02-27T13:59:31.257" v="3182"/>
          <ac:picMkLst>
            <pc:docMk/>
            <pc:sldMk cId="411573852" sldId="293"/>
            <ac:picMk id="3" creationId="{967E9F7B-4EFC-955C-2B3D-C6EC5A3B40C7}"/>
          </ac:picMkLst>
        </pc:picChg>
      </pc:sldChg>
      <pc:sldChg chg="delSp modSp add ord replId">
        <pc:chgData name="Airin Konno" userId="8a58e481703417ee" providerId="Windows Live" clId="Web-{B3D17AF3-0991-4A47-8C7C-36B059D7B635}" dt="2023-02-27T14:00:28.539" v="3226" actId="20577"/>
        <pc:sldMkLst>
          <pc:docMk/>
          <pc:sldMk cId="1021363436" sldId="294"/>
        </pc:sldMkLst>
        <pc:spChg chg="mod">
          <ac:chgData name="Airin Konno" userId="8a58e481703417ee" providerId="Windows Live" clId="Web-{B3D17AF3-0991-4A47-8C7C-36B059D7B635}" dt="2023-02-27T14:00:28.539" v="3226" actId="20577"/>
          <ac:spMkLst>
            <pc:docMk/>
            <pc:sldMk cId="1021363436" sldId="294"/>
            <ac:spMk id="3" creationId="{D208971B-3CC3-8056-3143-868AC7A4EEB3}"/>
          </ac:spMkLst>
        </pc:spChg>
        <pc:spChg chg="mod">
          <ac:chgData name="Airin Konno" userId="8a58e481703417ee" providerId="Windows Live" clId="Web-{B3D17AF3-0991-4A47-8C7C-36B059D7B635}" dt="2023-02-27T14:00:04.804" v="3195" actId="20577"/>
          <ac:spMkLst>
            <pc:docMk/>
            <pc:sldMk cId="1021363436" sldId="294"/>
            <ac:spMk id="9" creationId="{B4E8D074-D315-48EE-E1BA-205AE1375EDB}"/>
          </ac:spMkLst>
        </pc:spChg>
        <pc:picChg chg="del">
          <ac:chgData name="Airin Konno" userId="8a58e481703417ee" providerId="Windows Live" clId="Web-{B3D17AF3-0991-4A47-8C7C-36B059D7B635}" dt="2023-02-27T14:00:05.617" v="3196"/>
          <ac:picMkLst>
            <pc:docMk/>
            <pc:sldMk cId="1021363436" sldId="294"/>
            <ac:picMk id="13" creationId="{084AF7CB-6622-57A6-DC41-2EE2219E6AB7}"/>
          </ac:picMkLst>
        </pc:picChg>
      </pc:sldChg>
      <pc:sldChg chg="delSp modSp add replId">
        <pc:chgData name="Airin Konno" userId="8a58e481703417ee" providerId="Windows Live" clId="Web-{B3D17AF3-0991-4A47-8C7C-36B059D7B635}" dt="2023-02-27T14:18:13.032" v="3481"/>
        <pc:sldMkLst>
          <pc:docMk/>
          <pc:sldMk cId="3805377464" sldId="295"/>
        </pc:sldMkLst>
        <pc:spChg chg="mod">
          <ac:chgData name="Airin Konno" userId="8a58e481703417ee" providerId="Windows Live" clId="Web-{B3D17AF3-0991-4A47-8C7C-36B059D7B635}" dt="2023-02-27T14:16:34.436" v="3480" actId="20577"/>
          <ac:spMkLst>
            <pc:docMk/>
            <pc:sldMk cId="3805377464" sldId="295"/>
            <ac:spMk id="9" creationId="{B4E8D074-D315-48EE-E1BA-205AE1375EDB}"/>
          </ac:spMkLst>
        </pc:spChg>
        <pc:picChg chg="del">
          <ac:chgData name="Airin Konno" userId="8a58e481703417ee" providerId="Windows Live" clId="Web-{B3D17AF3-0991-4A47-8C7C-36B059D7B635}" dt="2023-02-27T14:18:13.032" v="3481"/>
          <ac:picMkLst>
            <pc:docMk/>
            <pc:sldMk cId="3805377464" sldId="295"/>
            <ac:picMk id="6" creationId="{F316FAFD-ACF4-2B21-6259-81FAF0D1AEF8}"/>
          </ac:picMkLst>
        </pc:picChg>
      </pc:sldChg>
      <pc:sldChg chg="addSp delSp modSp add del replId">
        <pc:chgData name="Airin Konno" userId="8a58e481703417ee" providerId="Windows Live" clId="Web-{B3D17AF3-0991-4A47-8C7C-36B059D7B635}" dt="2023-02-27T14:18:46.471" v="3499"/>
        <pc:sldMkLst>
          <pc:docMk/>
          <pc:sldMk cId="370622907" sldId="296"/>
        </pc:sldMkLst>
        <pc:spChg chg="add mod">
          <ac:chgData name="Airin Konno" userId="8a58e481703417ee" providerId="Windows Live" clId="Web-{B3D17AF3-0991-4A47-8C7C-36B059D7B635}" dt="2023-02-27T14:18:31.127" v="3488"/>
          <ac:spMkLst>
            <pc:docMk/>
            <pc:sldMk cId="370622907" sldId="296"/>
            <ac:spMk id="3" creationId="{35ED7058-5B7B-6069-EDC8-C2103724B651}"/>
          </ac:spMkLst>
        </pc:spChg>
        <pc:spChg chg="del mod">
          <ac:chgData name="Airin Konno" userId="8a58e481703417ee" providerId="Windows Live" clId="Web-{B3D17AF3-0991-4A47-8C7C-36B059D7B635}" dt="2023-02-27T14:18:31.127" v="3488"/>
          <ac:spMkLst>
            <pc:docMk/>
            <pc:sldMk cId="370622907" sldId="296"/>
            <ac:spMk id="7" creationId="{0EB7A4C7-4C4D-07D0-3534-F22BFC7EC38B}"/>
          </ac:spMkLst>
        </pc:spChg>
        <pc:spChg chg="mod">
          <ac:chgData name="Airin Konno" userId="8a58e481703417ee" providerId="Windows Live" clId="Web-{B3D17AF3-0991-4A47-8C7C-36B059D7B635}" dt="2023-02-27T14:18:36.017" v="3497" actId="20577"/>
          <ac:spMkLst>
            <pc:docMk/>
            <pc:sldMk cId="370622907" sldId="296"/>
            <ac:spMk id="9" creationId="{B4E8D074-D315-48EE-E1BA-205AE1375EDB}"/>
          </ac:spMkLst>
        </pc:spChg>
        <pc:picChg chg="del">
          <ac:chgData name="Airin Konno" userId="8a58e481703417ee" providerId="Windows Live" clId="Web-{B3D17AF3-0991-4A47-8C7C-36B059D7B635}" dt="2023-02-27T14:18:23.205" v="3483"/>
          <ac:picMkLst>
            <pc:docMk/>
            <pc:sldMk cId="370622907" sldId="296"/>
            <ac:picMk id="6" creationId="{F316FAFD-ACF4-2B21-6259-81FAF0D1AEF8}"/>
          </ac:picMkLst>
        </pc:picChg>
      </pc:sldChg>
      <pc:sldChg chg="addSp delSp modSp add replId">
        <pc:chgData name="Airin Konno" userId="8a58e481703417ee" providerId="Windows Live" clId="Web-{B3D17AF3-0991-4A47-8C7C-36B059D7B635}" dt="2023-02-27T14:26:27.294" v="3596" actId="20577"/>
        <pc:sldMkLst>
          <pc:docMk/>
          <pc:sldMk cId="3114732402" sldId="297"/>
        </pc:sldMkLst>
        <pc:spChg chg="mod">
          <ac:chgData name="Airin Konno" userId="8a58e481703417ee" providerId="Windows Live" clId="Web-{B3D17AF3-0991-4A47-8C7C-36B059D7B635}" dt="2023-02-27T14:26:27.294" v="3596" actId="20577"/>
          <ac:spMkLst>
            <pc:docMk/>
            <pc:sldMk cId="3114732402" sldId="297"/>
            <ac:spMk id="7" creationId="{0EB7A4C7-4C4D-07D0-3534-F22BFC7EC38B}"/>
          </ac:spMkLst>
        </pc:spChg>
        <pc:spChg chg="mod">
          <ac:chgData name="Airin Konno" userId="8a58e481703417ee" providerId="Windows Live" clId="Web-{B3D17AF3-0991-4A47-8C7C-36B059D7B635}" dt="2023-02-27T14:20:23.817" v="3565" actId="20577"/>
          <ac:spMkLst>
            <pc:docMk/>
            <pc:sldMk cId="3114732402" sldId="297"/>
            <ac:spMk id="9" creationId="{B4E8D074-D315-48EE-E1BA-205AE1375EDB}"/>
          </ac:spMkLst>
        </pc:spChg>
        <pc:picChg chg="add del mod">
          <ac:chgData name="Airin Konno" userId="8a58e481703417ee" providerId="Windows Live" clId="Web-{B3D17AF3-0991-4A47-8C7C-36B059D7B635}" dt="2023-02-27T14:19:16.971" v="3514"/>
          <ac:picMkLst>
            <pc:docMk/>
            <pc:sldMk cId="3114732402" sldId="297"/>
            <ac:picMk id="2" creationId="{22741C38-E07D-D4A8-BF85-54B1ADAE495E}"/>
          </ac:picMkLst>
        </pc:picChg>
        <pc:picChg chg="add del mod">
          <ac:chgData name="Airin Konno" userId="8a58e481703417ee" providerId="Windows Live" clId="Web-{B3D17AF3-0991-4A47-8C7C-36B059D7B635}" dt="2023-02-27T14:19:39.722" v="3521"/>
          <ac:picMkLst>
            <pc:docMk/>
            <pc:sldMk cId="3114732402" sldId="297"/>
            <ac:picMk id="3" creationId="{F40C9D2C-DAC0-7DEB-024C-906EB994C8AB}"/>
          </ac:picMkLst>
        </pc:picChg>
        <pc:picChg chg="del">
          <ac:chgData name="Airin Konno" userId="8a58e481703417ee" providerId="Windows Live" clId="Web-{B3D17AF3-0991-4A47-8C7C-36B059D7B635}" dt="2023-02-27T14:18:53.033" v="3508"/>
          <ac:picMkLst>
            <pc:docMk/>
            <pc:sldMk cId="3114732402" sldId="297"/>
            <ac:picMk id="6" creationId="{5FC94FD2-9CF9-DD64-13EF-CB04641AF53A}"/>
          </ac:picMkLst>
        </pc:picChg>
        <pc:picChg chg="add mod">
          <ac:chgData name="Airin Konno" userId="8a58e481703417ee" providerId="Windows Live" clId="Web-{B3D17AF3-0991-4A47-8C7C-36B059D7B635}" dt="2023-02-27T14:19:49.113" v="3526" actId="1076"/>
          <ac:picMkLst>
            <pc:docMk/>
            <pc:sldMk cId="3114732402" sldId="297"/>
            <ac:picMk id="8" creationId="{964A5543-9F4F-CDC0-4000-FB038A6B2B2A}"/>
          </ac:picMkLst>
        </pc:picChg>
      </pc:sldChg>
      <pc:sldChg chg="add del replId">
        <pc:chgData name="Airin Konno" userId="8a58e481703417ee" providerId="Windows Live" clId="Web-{B3D17AF3-0991-4A47-8C7C-36B059D7B635}" dt="2023-02-27T14:18:54.330" v="3510"/>
        <pc:sldMkLst>
          <pc:docMk/>
          <pc:sldMk cId="4145769748" sldId="298"/>
        </pc:sldMkLst>
      </pc:sldChg>
      <pc:sldMasterChg chg="del delSldLayout">
        <pc:chgData name="Airin Konno" userId="8a58e481703417ee" providerId="Windows Live" clId="Web-{B3D17AF3-0991-4A47-8C7C-36B059D7B635}" dt="2023-02-27T13:03:14.161" v="1647"/>
        <pc:sldMasterMkLst>
          <pc:docMk/>
          <pc:sldMasterMk cId="2460954070" sldId="2147483660"/>
        </pc:sldMasterMkLst>
        <pc:sldLayoutChg chg="del">
          <pc:chgData name="Airin Konno" userId="8a58e481703417ee" providerId="Windows Live" clId="Web-{B3D17AF3-0991-4A47-8C7C-36B059D7B635}" dt="2023-02-27T13:03:14.161" v="164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irin Konno" userId="8a58e481703417ee" providerId="Windows Live" clId="Web-{B3D17AF3-0991-4A47-8C7C-36B059D7B635}" dt="2023-02-27T13:03:14.161" v="164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irin Konno" userId="8a58e481703417ee" providerId="Windows Live" clId="Web-{B3D17AF3-0991-4A47-8C7C-36B059D7B635}" dt="2023-02-27T13:03:14.161" v="164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irin Konno" userId="8a58e481703417ee" providerId="Windows Live" clId="Web-{B3D17AF3-0991-4A47-8C7C-36B059D7B635}" dt="2023-02-27T13:03:14.161" v="164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irin Konno" userId="8a58e481703417ee" providerId="Windows Live" clId="Web-{B3D17AF3-0991-4A47-8C7C-36B059D7B635}" dt="2023-02-27T13:03:14.161" v="164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irin Konno" userId="8a58e481703417ee" providerId="Windows Live" clId="Web-{B3D17AF3-0991-4A47-8C7C-36B059D7B635}" dt="2023-02-27T13:03:14.161" v="164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irin Konno" userId="8a58e481703417ee" providerId="Windows Live" clId="Web-{B3D17AF3-0991-4A47-8C7C-36B059D7B635}" dt="2023-02-27T13:03:14.161" v="164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irin Konno" userId="8a58e481703417ee" providerId="Windows Live" clId="Web-{B3D17AF3-0991-4A47-8C7C-36B059D7B635}" dt="2023-02-27T13:03:14.161" v="164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irin Konno" userId="8a58e481703417ee" providerId="Windows Live" clId="Web-{B3D17AF3-0991-4A47-8C7C-36B059D7B635}" dt="2023-02-27T13:03:14.161" v="164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irin Konno" userId="8a58e481703417ee" providerId="Windows Live" clId="Web-{B3D17AF3-0991-4A47-8C7C-36B059D7B635}" dt="2023-02-27T13:03:14.161" v="164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irin Konno" userId="8a58e481703417ee" providerId="Windows Live" clId="Web-{B3D17AF3-0991-4A47-8C7C-36B059D7B635}" dt="2023-02-27T13:03:14.161" v="164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Airin Konno" userId="8a58e481703417ee" providerId="Windows Live" clId="Web-{B3D17AF3-0991-4A47-8C7C-36B059D7B635}" dt="2023-02-27T13:03:22.317" v="1648"/>
        <pc:sldMasterMkLst>
          <pc:docMk/>
          <pc:sldMasterMk cId="1885484480" sldId="2147483672"/>
        </pc:sldMasterMkLst>
        <pc:sldLayoutChg chg="add del mod replId">
          <pc:chgData name="Airin Konno" userId="8a58e481703417ee" providerId="Windows Live" clId="Web-{B3D17AF3-0991-4A47-8C7C-36B059D7B635}" dt="2023-02-27T13:03:22.317" v="1648"/>
          <pc:sldLayoutMkLst>
            <pc:docMk/>
            <pc:sldMasterMk cId="1885484480" sldId="2147483672"/>
            <pc:sldLayoutMk cId="3921737811" sldId="2147483673"/>
          </pc:sldLayoutMkLst>
        </pc:sldLayoutChg>
        <pc:sldLayoutChg chg="add del mod replId">
          <pc:chgData name="Airin Konno" userId="8a58e481703417ee" providerId="Windows Live" clId="Web-{B3D17AF3-0991-4A47-8C7C-36B059D7B635}" dt="2023-02-27T13:03:22.317" v="1648"/>
          <pc:sldLayoutMkLst>
            <pc:docMk/>
            <pc:sldMasterMk cId="1885484480" sldId="2147483672"/>
            <pc:sldLayoutMk cId="389260338" sldId="2147483674"/>
          </pc:sldLayoutMkLst>
        </pc:sldLayoutChg>
        <pc:sldLayoutChg chg="add del mod replId">
          <pc:chgData name="Airin Konno" userId="8a58e481703417ee" providerId="Windows Live" clId="Web-{B3D17AF3-0991-4A47-8C7C-36B059D7B635}" dt="2023-02-27T13:03:22.317" v="1648"/>
          <pc:sldLayoutMkLst>
            <pc:docMk/>
            <pc:sldMasterMk cId="1885484480" sldId="2147483672"/>
            <pc:sldLayoutMk cId="2094930513" sldId="2147483675"/>
          </pc:sldLayoutMkLst>
        </pc:sldLayoutChg>
        <pc:sldLayoutChg chg="add del mod replId">
          <pc:chgData name="Airin Konno" userId="8a58e481703417ee" providerId="Windows Live" clId="Web-{B3D17AF3-0991-4A47-8C7C-36B059D7B635}" dt="2023-02-27T13:03:22.317" v="1648"/>
          <pc:sldLayoutMkLst>
            <pc:docMk/>
            <pc:sldMasterMk cId="1885484480" sldId="2147483672"/>
            <pc:sldLayoutMk cId="1019681838" sldId="2147483676"/>
          </pc:sldLayoutMkLst>
        </pc:sldLayoutChg>
        <pc:sldLayoutChg chg="add del mod replId">
          <pc:chgData name="Airin Konno" userId="8a58e481703417ee" providerId="Windows Live" clId="Web-{B3D17AF3-0991-4A47-8C7C-36B059D7B635}" dt="2023-02-27T13:03:22.317" v="1648"/>
          <pc:sldLayoutMkLst>
            <pc:docMk/>
            <pc:sldMasterMk cId="1885484480" sldId="2147483672"/>
            <pc:sldLayoutMk cId="2894284886" sldId="2147483677"/>
          </pc:sldLayoutMkLst>
        </pc:sldLayoutChg>
        <pc:sldLayoutChg chg="add del mod replId">
          <pc:chgData name="Airin Konno" userId="8a58e481703417ee" providerId="Windows Live" clId="Web-{B3D17AF3-0991-4A47-8C7C-36B059D7B635}" dt="2023-02-27T13:03:22.317" v="1648"/>
          <pc:sldLayoutMkLst>
            <pc:docMk/>
            <pc:sldMasterMk cId="1885484480" sldId="2147483672"/>
            <pc:sldLayoutMk cId="2549804662" sldId="2147483678"/>
          </pc:sldLayoutMkLst>
        </pc:sldLayoutChg>
        <pc:sldLayoutChg chg="add del mod replId">
          <pc:chgData name="Airin Konno" userId="8a58e481703417ee" providerId="Windows Live" clId="Web-{B3D17AF3-0991-4A47-8C7C-36B059D7B635}" dt="2023-02-27T13:03:22.317" v="1648"/>
          <pc:sldLayoutMkLst>
            <pc:docMk/>
            <pc:sldMasterMk cId="1885484480" sldId="2147483672"/>
            <pc:sldLayoutMk cId="2758808236" sldId="2147483679"/>
          </pc:sldLayoutMkLst>
        </pc:sldLayoutChg>
        <pc:sldLayoutChg chg="add del mod replId">
          <pc:chgData name="Airin Konno" userId="8a58e481703417ee" providerId="Windows Live" clId="Web-{B3D17AF3-0991-4A47-8C7C-36B059D7B635}" dt="2023-02-27T13:03:22.317" v="1648"/>
          <pc:sldLayoutMkLst>
            <pc:docMk/>
            <pc:sldMasterMk cId="1885484480" sldId="2147483672"/>
            <pc:sldLayoutMk cId="2022663790" sldId="2147483680"/>
          </pc:sldLayoutMkLst>
        </pc:sldLayoutChg>
        <pc:sldLayoutChg chg="add del mod replId">
          <pc:chgData name="Airin Konno" userId="8a58e481703417ee" providerId="Windows Live" clId="Web-{B3D17AF3-0991-4A47-8C7C-36B059D7B635}" dt="2023-02-27T13:03:22.317" v="1648"/>
          <pc:sldLayoutMkLst>
            <pc:docMk/>
            <pc:sldMasterMk cId="1885484480" sldId="2147483672"/>
            <pc:sldLayoutMk cId="225956529" sldId="2147483681"/>
          </pc:sldLayoutMkLst>
        </pc:sldLayoutChg>
        <pc:sldLayoutChg chg="add del mod replId">
          <pc:chgData name="Airin Konno" userId="8a58e481703417ee" providerId="Windows Live" clId="Web-{B3D17AF3-0991-4A47-8C7C-36B059D7B635}" dt="2023-02-27T13:03:22.317" v="1648"/>
          <pc:sldLayoutMkLst>
            <pc:docMk/>
            <pc:sldMasterMk cId="1885484480" sldId="2147483672"/>
            <pc:sldLayoutMk cId="1038846044" sldId="2147483682"/>
          </pc:sldLayoutMkLst>
        </pc:sldLayoutChg>
        <pc:sldLayoutChg chg="add del mod replId">
          <pc:chgData name="Airin Konno" userId="8a58e481703417ee" providerId="Windows Live" clId="Web-{B3D17AF3-0991-4A47-8C7C-36B059D7B635}" dt="2023-02-27T13:03:22.317" v="1648"/>
          <pc:sldLayoutMkLst>
            <pc:docMk/>
            <pc:sldMasterMk cId="1885484480" sldId="2147483672"/>
            <pc:sldLayoutMk cId="305358800" sldId="2147483683"/>
          </pc:sldLayoutMkLst>
        </pc:sldLayoutChg>
      </pc:sldMasterChg>
      <pc:sldMasterChg chg="add del addSldLayout delSldLayout modSldLayout">
        <pc:chgData name="Airin Konno" userId="8a58e481703417ee" providerId="Windows Live" clId="Web-{B3D17AF3-0991-4A47-8C7C-36B059D7B635}" dt="2023-02-27T13:03:37.271" v="1649"/>
        <pc:sldMasterMkLst>
          <pc:docMk/>
          <pc:sldMasterMk cId="3363959374" sldId="2147483684"/>
        </pc:sldMasterMkLst>
        <pc:sldLayoutChg chg="add del mod replId">
          <pc:chgData name="Airin Konno" userId="8a58e481703417ee" providerId="Windows Live" clId="Web-{B3D17AF3-0991-4A47-8C7C-36B059D7B635}" dt="2023-02-27T13:03:37.271" v="1649"/>
          <pc:sldLayoutMkLst>
            <pc:docMk/>
            <pc:sldMasterMk cId="3363959374" sldId="2147483684"/>
            <pc:sldLayoutMk cId="666733244" sldId="2147483685"/>
          </pc:sldLayoutMkLst>
        </pc:sldLayoutChg>
        <pc:sldLayoutChg chg="add del mod replId">
          <pc:chgData name="Airin Konno" userId="8a58e481703417ee" providerId="Windows Live" clId="Web-{B3D17AF3-0991-4A47-8C7C-36B059D7B635}" dt="2023-02-27T13:03:37.271" v="1649"/>
          <pc:sldLayoutMkLst>
            <pc:docMk/>
            <pc:sldMasterMk cId="3363959374" sldId="2147483684"/>
            <pc:sldLayoutMk cId="3499825343" sldId="2147483686"/>
          </pc:sldLayoutMkLst>
        </pc:sldLayoutChg>
        <pc:sldLayoutChg chg="add del mod replId">
          <pc:chgData name="Airin Konno" userId="8a58e481703417ee" providerId="Windows Live" clId="Web-{B3D17AF3-0991-4A47-8C7C-36B059D7B635}" dt="2023-02-27T13:03:37.271" v="1649"/>
          <pc:sldLayoutMkLst>
            <pc:docMk/>
            <pc:sldMasterMk cId="3363959374" sldId="2147483684"/>
            <pc:sldLayoutMk cId="2523607748" sldId="2147483687"/>
          </pc:sldLayoutMkLst>
        </pc:sldLayoutChg>
        <pc:sldLayoutChg chg="add del mod replId">
          <pc:chgData name="Airin Konno" userId="8a58e481703417ee" providerId="Windows Live" clId="Web-{B3D17AF3-0991-4A47-8C7C-36B059D7B635}" dt="2023-02-27T13:03:37.271" v="1649"/>
          <pc:sldLayoutMkLst>
            <pc:docMk/>
            <pc:sldMasterMk cId="3363959374" sldId="2147483684"/>
            <pc:sldLayoutMk cId="3766802614" sldId="2147483688"/>
          </pc:sldLayoutMkLst>
        </pc:sldLayoutChg>
        <pc:sldLayoutChg chg="add del mod replId">
          <pc:chgData name="Airin Konno" userId="8a58e481703417ee" providerId="Windows Live" clId="Web-{B3D17AF3-0991-4A47-8C7C-36B059D7B635}" dt="2023-02-27T13:03:37.271" v="1649"/>
          <pc:sldLayoutMkLst>
            <pc:docMk/>
            <pc:sldMasterMk cId="3363959374" sldId="2147483684"/>
            <pc:sldLayoutMk cId="2047217176" sldId="2147483689"/>
          </pc:sldLayoutMkLst>
        </pc:sldLayoutChg>
        <pc:sldLayoutChg chg="add del mod replId">
          <pc:chgData name="Airin Konno" userId="8a58e481703417ee" providerId="Windows Live" clId="Web-{B3D17AF3-0991-4A47-8C7C-36B059D7B635}" dt="2023-02-27T13:03:37.271" v="1649"/>
          <pc:sldLayoutMkLst>
            <pc:docMk/>
            <pc:sldMasterMk cId="3363959374" sldId="2147483684"/>
            <pc:sldLayoutMk cId="3736208850" sldId="2147483690"/>
          </pc:sldLayoutMkLst>
        </pc:sldLayoutChg>
        <pc:sldLayoutChg chg="add del mod replId">
          <pc:chgData name="Airin Konno" userId="8a58e481703417ee" providerId="Windows Live" clId="Web-{B3D17AF3-0991-4A47-8C7C-36B059D7B635}" dt="2023-02-27T13:03:37.271" v="1649"/>
          <pc:sldLayoutMkLst>
            <pc:docMk/>
            <pc:sldMasterMk cId="3363959374" sldId="2147483684"/>
            <pc:sldLayoutMk cId="650978272" sldId="2147483691"/>
          </pc:sldLayoutMkLst>
        </pc:sldLayoutChg>
        <pc:sldLayoutChg chg="add del mod replId">
          <pc:chgData name="Airin Konno" userId="8a58e481703417ee" providerId="Windows Live" clId="Web-{B3D17AF3-0991-4A47-8C7C-36B059D7B635}" dt="2023-02-27T13:03:37.271" v="1649"/>
          <pc:sldLayoutMkLst>
            <pc:docMk/>
            <pc:sldMasterMk cId="3363959374" sldId="2147483684"/>
            <pc:sldLayoutMk cId="3660927493" sldId="2147483692"/>
          </pc:sldLayoutMkLst>
        </pc:sldLayoutChg>
        <pc:sldLayoutChg chg="add del mod replId">
          <pc:chgData name="Airin Konno" userId="8a58e481703417ee" providerId="Windows Live" clId="Web-{B3D17AF3-0991-4A47-8C7C-36B059D7B635}" dt="2023-02-27T13:03:37.271" v="1649"/>
          <pc:sldLayoutMkLst>
            <pc:docMk/>
            <pc:sldMasterMk cId="3363959374" sldId="2147483684"/>
            <pc:sldLayoutMk cId="2499705340" sldId="2147483693"/>
          </pc:sldLayoutMkLst>
        </pc:sldLayoutChg>
        <pc:sldLayoutChg chg="add del mod replId">
          <pc:chgData name="Airin Konno" userId="8a58e481703417ee" providerId="Windows Live" clId="Web-{B3D17AF3-0991-4A47-8C7C-36B059D7B635}" dt="2023-02-27T13:03:37.271" v="1649"/>
          <pc:sldLayoutMkLst>
            <pc:docMk/>
            <pc:sldMasterMk cId="3363959374" sldId="2147483684"/>
            <pc:sldLayoutMk cId="66664402" sldId="2147483694"/>
          </pc:sldLayoutMkLst>
        </pc:sldLayoutChg>
        <pc:sldLayoutChg chg="add del mod replId">
          <pc:chgData name="Airin Konno" userId="8a58e481703417ee" providerId="Windows Live" clId="Web-{B3D17AF3-0991-4A47-8C7C-36B059D7B635}" dt="2023-02-27T13:03:37.271" v="1649"/>
          <pc:sldLayoutMkLst>
            <pc:docMk/>
            <pc:sldMasterMk cId="3363959374" sldId="2147483684"/>
            <pc:sldLayoutMk cId="1226413285" sldId="2147483695"/>
          </pc:sldLayoutMkLst>
        </pc:sldLayoutChg>
      </pc:sldMasterChg>
      <pc:sldMasterChg chg="add del addSldLayout delSldLayout modSldLayout">
        <pc:chgData name="Airin Konno" userId="8a58e481703417ee" providerId="Windows Live" clId="Web-{B3D17AF3-0991-4A47-8C7C-36B059D7B635}" dt="2023-02-27T13:04:29.132" v="1655"/>
        <pc:sldMasterMkLst>
          <pc:docMk/>
          <pc:sldMasterMk cId="2558151720" sldId="2147483696"/>
        </pc:sldMasterMkLst>
        <pc:sldLayoutChg chg="add del mod replId">
          <pc:chgData name="Airin Konno" userId="8a58e481703417ee" providerId="Windows Live" clId="Web-{B3D17AF3-0991-4A47-8C7C-36B059D7B635}" dt="2023-02-27T13:04:29.132" v="1655"/>
          <pc:sldLayoutMkLst>
            <pc:docMk/>
            <pc:sldMasterMk cId="2558151720" sldId="2147483696"/>
            <pc:sldLayoutMk cId="3777762646" sldId="2147483697"/>
          </pc:sldLayoutMkLst>
        </pc:sldLayoutChg>
        <pc:sldLayoutChg chg="add del mod replId">
          <pc:chgData name="Airin Konno" userId="8a58e481703417ee" providerId="Windows Live" clId="Web-{B3D17AF3-0991-4A47-8C7C-36B059D7B635}" dt="2023-02-27T13:04:29.132" v="1655"/>
          <pc:sldLayoutMkLst>
            <pc:docMk/>
            <pc:sldMasterMk cId="2558151720" sldId="2147483696"/>
            <pc:sldLayoutMk cId="246875590" sldId="2147483698"/>
          </pc:sldLayoutMkLst>
        </pc:sldLayoutChg>
        <pc:sldLayoutChg chg="add del mod replId">
          <pc:chgData name="Airin Konno" userId="8a58e481703417ee" providerId="Windows Live" clId="Web-{B3D17AF3-0991-4A47-8C7C-36B059D7B635}" dt="2023-02-27T13:04:29.132" v="1655"/>
          <pc:sldLayoutMkLst>
            <pc:docMk/>
            <pc:sldMasterMk cId="2558151720" sldId="2147483696"/>
            <pc:sldLayoutMk cId="1664845458" sldId="2147483699"/>
          </pc:sldLayoutMkLst>
        </pc:sldLayoutChg>
        <pc:sldLayoutChg chg="add del mod replId">
          <pc:chgData name="Airin Konno" userId="8a58e481703417ee" providerId="Windows Live" clId="Web-{B3D17AF3-0991-4A47-8C7C-36B059D7B635}" dt="2023-02-27T13:04:29.132" v="1655"/>
          <pc:sldLayoutMkLst>
            <pc:docMk/>
            <pc:sldMasterMk cId="2558151720" sldId="2147483696"/>
            <pc:sldLayoutMk cId="1727685434" sldId="2147483700"/>
          </pc:sldLayoutMkLst>
        </pc:sldLayoutChg>
        <pc:sldLayoutChg chg="add del mod replId">
          <pc:chgData name="Airin Konno" userId="8a58e481703417ee" providerId="Windows Live" clId="Web-{B3D17AF3-0991-4A47-8C7C-36B059D7B635}" dt="2023-02-27T13:04:29.132" v="1655"/>
          <pc:sldLayoutMkLst>
            <pc:docMk/>
            <pc:sldMasterMk cId="2558151720" sldId="2147483696"/>
            <pc:sldLayoutMk cId="1971546361" sldId="2147483701"/>
          </pc:sldLayoutMkLst>
        </pc:sldLayoutChg>
        <pc:sldLayoutChg chg="add del mod replId">
          <pc:chgData name="Airin Konno" userId="8a58e481703417ee" providerId="Windows Live" clId="Web-{B3D17AF3-0991-4A47-8C7C-36B059D7B635}" dt="2023-02-27T13:04:29.132" v="1655"/>
          <pc:sldLayoutMkLst>
            <pc:docMk/>
            <pc:sldMasterMk cId="2558151720" sldId="2147483696"/>
            <pc:sldLayoutMk cId="852263985" sldId="2147483702"/>
          </pc:sldLayoutMkLst>
        </pc:sldLayoutChg>
        <pc:sldLayoutChg chg="add del mod replId">
          <pc:chgData name="Airin Konno" userId="8a58e481703417ee" providerId="Windows Live" clId="Web-{B3D17AF3-0991-4A47-8C7C-36B059D7B635}" dt="2023-02-27T13:04:29.132" v="1655"/>
          <pc:sldLayoutMkLst>
            <pc:docMk/>
            <pc:sldMasterMk cId="2558151720" sldId="2147483696"/>
            <pc:sldLayoutMk cId="2135477878" sldId="2147483703"/>
          </pc:sldLayoutMkLst>
        </pc:sldLayoutChg>
        <pc:sldLayoutChg chg="add del mod replId">
          <pc:chgData name="Airin Konno" userId="8a58e481703417ee" providerId="Windows Live" clId="Web-{B3D17AF3-0991-4A47-8C7C-36B059D7B635}" dt="2023-02-27T13:04:29.132" v="1655"/>
          <pc:sldLayoutMkLst>
            <pc:docMk/>
            <pc:sldMasterMk cId="2558151720" sldId="2147483696"/>
            <pc:sldLayoutMk cId="1177423155" sldId="2147483704"/>
          </pc:sldLayoutMkLst>
        </pc:sldLayoutChg>
        <pc:sldLayoutChg chg="add del mod replId">
          <pc:chgData name="Airin Konno" userId="8a58e481703417ee" providerId="Windows Live" clId="Web-{B3D17AF3-0991-4A47-8C7C-36B059D7B635}" dt="2023-02-27T13:04:29.132" v="1655"/>
          <pc:sldLayoutMkLst>
            <pc:docMk/>
            <pc:sldMasterMk cId="2558151720" sldId="2147483696"/>
            <pc:sldLayoutMk cId="2380048040" sldId="2147483705"/>
          </pc:sldLayoutMkLst>
        </pc:sldLayoutChg>
        <pc:sldLayoutChg chg="add del mod replId">
          <pc:chgData name="Airin Konno" userId="8a58e481703417ee" providerId="Windows Live" clId="Web-{B3D17AF3-0991-4A47-8C7C-36B059D7B635}" dt="2023-02-27T13:04:29.132" v="1655"/>
          <pc:sldLayoutMkLst>
            <pc:docMk/>
            <pc:sldMasterMk cId="2558151720" sldId="2147483696"/>
            <pc:sldLayoutMk cId="4258650782" sldId="2147483706"/>
          </pc:sldLayoutMkLst>
        </pc:sldLayoutChg>
        <pc:sldLayoutChg chg="add del mod replId">
          <pc:chgData name="Airin Konno" userId="8a58e481703417ee" providerId="Windows Live" clId="Web-{B3D17AF3-0991-4A47-8C7C-36B059D7B635}" dt="2023-02-27T13:04:29.132" v="1655"/>
          <pc:sldLayoutMkLst>
            <pc:docMk/>
            <pc:sldMasterMk cId="2558151720" sldId="2147483696"/>
            <pc:sldLayoutMk cId="891338144" sldId="2147483707"/>
          </pc:sldLayoutMkLst>
        </pc:sldLayoutChg>
      </pc:sldMasterChg>
      <pc:sldMasterChg chg="add del addSldLayout delSldLayout modSldLayout">
        <pc:chgData name="Airin Konno" userId="8a58e481703417ee" providerId="Windows Live" clId="Web-{B3D17AF3-0991-4A47-8C7C-36B059D7B635}" dt="2023-02-27T13:04:38.616" v="1656"/>
        <pc:sldMasterMkLst>
          <pc:docMk/>
          <pc:sldMasterMk cId="2011545564" sldId="2147483708"/>
        </pc:sldMasterMkLst>
        <pc:sldLayoutChg chg="add del mod replId">
          <pc:chgData name="Airin Konno" userId="8a58e481703417ee" providerId="Windows Live" clId="Web-{B3D17AF3-0991-4A47-8C7C-36B059D7B635}" dt="2023-02-27T13:04:38.616" v="1656"/>
          <pc:sldLayoutMkLst>
            <pc:docMk/>
            <pc:sldMasterMk cId="2011545564" sldId="2147483708"/>
            <pc:sldLayoutMk cId="3641407145" sldId="2147483709"/>
          </pc:sldLayoutMkLst>
        </pc:sldLayoutChg>
        <pc:sldLayoutChg chg="add del mod replId">
          <pc:chgData name="Airin Konno" userId="8a58e481703417ee" providerId="Windows Live" clId="Web-{B3D17AF3-0991-4A47-8C7C-36B059D7B635}" dt="2023-02-27T13:04:38.616" v="1656"/>
          <pc:sldLayoutMkLst>
            <pc:docMk/>
            <pc:sldMasterMk cId="2011545564" sldId="2147483708"/>
            <pc:sldLayoutMk cId="2875302844" sldId="2147483710"/>
          </pc:sldLayoutMkLst>
        </pc:sldLayoutChg>
        <pc:sldLayoutChg chg="add del mod replId">
          <pc:chgData name="Airin Konno" userId="8a58e481703417ee" providerId="Windows Live" clId="Web-{B3D17AF3-0991-4A47-8C7C-36B059D7B635}" dt="2023-02-27T13:04:38.616" v="1656"/>
          <pc:sldLayoutMkLst>
            <pc:docMk/>
            <pc:sldMasterMk cId="2011545564" sldId="2147483708"/>
            <pc:sldLayoutMk cId="1208270398" sldId="2147483711"/>
          </pc:sldLayoutMkLst>
        </pc:sldLayoutChg>
        <pc:sldLayoutChg chg="add del mod replId">
          <pc:chgData name="Airin Konno" userId="8a58e481703417ee" providerId="Windows Live" clId="Web-{B3D17AF3-0991-4A47-8C7C-36B059D7B635}" dt="2023-02-27T13:04:38.616" v="1656"/>
          <pc:sldLayoutMkLst>
            <pc:docMk/>
            <pc:sldMasterMk cId="2011545564" sldId="2147483708"/>
            <pc:sldLayoutMk cId="389524978" sldId="2147483712"/>
          </pc:sldLayoutMkLst>
        </pc:sldLayoutChg>
        <pc:sldLayoutChg chg="add del mod replId">
          <pc:chgData name="Airin Konno" userId="8a58e481703417ee" providerId="Windows Live" clId="Web-{B3D17AF3-0991-4A47-8C7C-36B059D7B635}" dt="2023-02-27T13:04:38.616" v="1656"/>
          <pc:sldLayoutMkLst>
            <pc:docMk/>
            <pc:sldMasterMk cId="2011545564" sldId="2147483708"/>
            <pc:sldLayoutMk cId="2940499577" sldId="2147483713"/>
          </pc:sldLayoutMkLst>
        </pc:sldLayoutChg>
        <pc:sldLayoutChg chg="add del mod replId">
          <pc:chgData name="Airin Konno" userId="8a58e481703417ee" providerId="Windows Live" clId="Web-{B3D17AF3-0991-4A47-8C7C-36B059D7B635}" dt="2023-02-27T13:04:38.616" v="1656"/>
          <pc:sldLayoutMkLst>
            <pc:docMk/>
            <pc:sldMasterMk cId="2011545564" sldId="2147483708"/>
            <pc:sldLayoutMk cId="3744807991" sldId="2147483714"/>
          </pc:sldLayoutMkLst>
        </pc:sldLayoutChg>
        <pc:sldLayoutChg chg="add del mod replId">
          <pc:chgData name="Airin Konno" userId="8a58e481703417ee" providerId="Windows Live" clId="Web-{B3D17AF3-0991-4A47-8C7C-36B059D7B635}" dt="2023-02-27T13:04:38.616" v="1656"/>
          <pc:sldLayoutMkLst>
            <pc:docMk/>
            <pc:sldMasterMk cId="2011545564" sldId="2147483708"/>
            <pc:sldLayoutMk cId="1244802301" sldId="2147483715"/>
          </pc:sldLayoutMkLst>
        </pc:sldLayoutChg>
        <pc:sldLayoutChg chg="add del mod replId">
          <pc:chgData name="Airin Konno" userId="8a58e481703417ee" providerId="Windows Live" clId="Web-{B3D17AF3-0991-4A47-8C7C-36B059D7B635}" dt="2023-02-27T13:04:38.616" v="1656"/>
          <pc:sldLayoutMkLst>
            <pc:docMk/>
            <pc:sldMasterMk cId="2011545564" sldId="2147483708"/>
            <pc:sldLayoutMk cId="3883425359" sldId="2147483716"/>
          </pc:sldLayoutMkLst>
        </pc:sldLayoutChg>
        <pc:sldLayoutChg chg="add del mod replId">
          <pc:chgData name="Airin Konno" userId="8a58e481703417ee" providerId="Windows Live" clId="Web-{B3D17AF3-0991-4A47-8C7C-36B059D7B635}" dt="2023-02-27T13:04:38.616" v="1656"/>
          <pc:sldLayoutMkLst>
            <pc:docMk/>
            <pc:sldMasterMk cId="2011545564" sldId="2147483708"/>
            <pc:sldLayoutMk cId="3333219123" sldId="2147483717"/>
          </pc:sldLayoutMkLst>
        </pc:sldLayoutChg>
        <pc:sldLayoutChg chg="add del mod replId">
          <pc:chgData name="Airin Konno" userId="8a58e481703417ee" providerId="Windows Live" clId="Web-{B3D17AF3-0991-4A47-8C7C-36B059D7B635}" dt="2023-02-27T13:04:38.616" v="1656"/>
          <pc:sldLayoutMkLst>
            <pc:docMk/>
            <pc:sldMasterMk cId="2011545564" sldId="2147483708"/>
            <pc:sldLayoutMk cId="1088006678" sldId="2147483718"/>
          </pc:sldLayoutMkLst>
        </pc:sldLayoutChg>
        <pc:sldLayoutChg chg="add del mod replId">
          <pc:chgData name="Airin Konno" userId="8a58e481703417ee" providerId="Windows Live" clId="Web-{B3D17AF3-0991-4A47-8C7C-36B059D7B635}" dt="2023-02-27T13:04:38.616" v="1656"/>
          <pc:sldLayoutMkLst>
            <pc:docMk/>
            <pc:sldMasterMk cId="2011545564" sldId="2147483708"/>
            <pc:sldLayoutMk cId="97189544" sldId="2147483719"/>
          </pc:sldLayoutMkLst>
        </pc:sldLayoutChg>
      </pc:sldMasterChg>
      <pc:sldMasterChg chg="add del addSldLayout delSldLayout modSldLayout">
        <pc:chgData name="Airin Konno" userId="8a58e481703417ee" providerId="Windows Live" clId="Web-{B3D17AF3-0991-4A47-8C7C-36B059D7B635}" dt="2023-02-27T13:14:16.835" v="1761"/>
        <pc:sldMasterMkLst>
          <pc:docMk/>
          <pc:sldMasterMk cId="2133589614" sldId="2147483720"/>
        </pc:sldMasterMkLst>
        <pc:sldLayoutChg chg="add del mod replId">
          <pc:chgData name="Airin Konno" userId="8a58e481703417ee" providerId="Windows Live" clId="Web-{B3D17AF3-0991-4A47-8C7C-36B059D7B635}" dt="2023-02-27T13:14:16.835" v="1761"/>
          <pc:sldLayoutMkLst>
            <pc:docMk/>
            <pc:sldMasterMk cId="2133589614" sldId="2147483720"/>
            <pc:sldLayoutMk cId="1416957353" sldId="2147483721"/>
          </pc:sldLayoutMkLst>
        </pc:sldLayoutChg>
        <pc:sldLayoutChg chg="add del mod replId">
          <pc:chgData name="Airin Konno" userId="8a58e481703417ee" providerId="Windows Live" clId="Web-{B3D17AF3-0991-4A47-8C7C-36B059D7B635}" dt="2023-02-27T13:14:16.835" v="1761"/>
          <pc:sldLayoutMkLst>
            <pc:docMk/>
            <pc:sldMasterMk cId="2133589614" sldId="2147483720"/>
            <pc:sldLayoutMk cId="886607582" sldId="2147483722"/>
          </pc:sldLayoutMkLst>
        </pc:sldLayoutChg>
        <pc:sldLayoutChg chg="add del mod replId">
          <pc:chgData name="Airin Konno" userId="8a58e481703417ee" providerId="Windows Live" clId="Web-{B3D17AF3-0991-4A47-8C7C-36B059D7B635}" dt="2023-02-27T13:14:16.835" v="1761"/>
          <pc:sldLayoutMkLst>
            <pc:docMk/>
            <pc:sldMasterMk cId="2133589614" sldId="2147483720"/>
            <pc:sldLayoutMk cId="3828542848" sldId="2147483723"/>
          </pc:sldLayoutMkLst>
        </pc:sldLayoutChg>
        <pc:sldLayoutChg chg="add del mod replId">
          <pc:chgData name="Airin Konno" userId="8a58e481703417ee" providerId="Windows Live" clId="Web-{B3D17AF3-0991-4A47-8C7C-36B059D7B635}" dt="2023-02-27T13:14:16.835" v="1761"/>
          <pc:sldLayoutMkLst>
            <pc:docMk/>
            <pc:sldMasterMk cId="2133589614" sldId="2147483720"/>
            <pc:sldLayoutMk cId="818091343" sldId="2147483724"/>
          </pc:sldLayoutMkLst>
        </pc:sldLayoutChg>
        <pc:sldLayoutChg chg="add del mod replId">
          <pc:chgData name="Airin Konno" userId="8a58e481703417ee" providerId="Windows Live" clId="Web-{B3D17AF3-0991-4A47-8C7C-36B059D7B635}" dt="2023-02-27T13:14:16.835" v="1761"/>
          <pc:sldLayoutMkLst>
            <pc:docMk/>
            <pc:sldMasterMk cId="2133589614" sldId="2147483720"/>
            <pc:sldLayoutMk cId="1526704950" sldId="2147483725"/>
          </pc:sldLayoutMkLst>
        </pc:sldLayoutChg>
        <pc:sldLayoutChg chg="add del mod replId">
          <pc:chgData name="Airin Konno" userId="8a58e481703417ee" providerId="Windows Live" clId="Web-{B3D17AF3-0991-4A47-8C7C-36B059D7B635}" dt="2023-02-27T13:14:16.835" v="1761"/>
          <pc:sldLayoutMkLst>
            <pc:docMk/>
            <pc:sldMasterMk cId="2133589614" sldId="2147483720"/>
            <pc:sldLayoutMk cId="3332938268" sldId="2147483726"/>
          </pc:sldLayoutMkLst>
        </pc:sldLayoutChg>
        <pc:sldLayoutChg chg="add del mod replId">
          <pc:chgData name="Airin Konno" userId="8a58e481703417ee" providerId="Windows Live" clId="Web-{B3D17AF3-0991-4A47-8C7C-36B059D7B635}" dt="2023-02-27T13:14:16.835" v="1761"/>
          <pc:sldLayoutMkLst>
            <pc:docMk/>
            <pc:sldMasterMk cId="2133589614" sldId="2147483720"/>
            <pc:sldLayoutMk cId="3591797351" sldId="2147483727"/>
          </pc:sldLayoutMkLst>
        </pc:sldLayoutChg>
        <pc:sldLayoutChg chg="add del mod replId">
          <pc:chgData name="Airin Konno" userId="8a58e481703417ee" providerId="Windows Live" clId="Web-{B3D17AF3-0991-4A47-8C7C-36B059D7B635}" dt="2023-02-27T13:14:16.835" v="1761"/>
          <pc:sldLayoutMkLst>
            <pc:docMk/>
            <pc:sldMasterMk cId="2133589614" sldId="2147483720"/>
            <pc:sldLayoutMk cId="4020851208" sldId="2147483728"/>
          </pc:sldLayoutMkLst>
        </pc:sldLayoutChg>
        <pc:sldLayoutChg chg="add del mod replId">
          <pc:chgData name="Airin Konno" userId="8a58e481703417ee" providerId="Windows Live" clId="Web-{B3D17AF3-0991-4A47-8C7C-36B059D7B635}" dt="2023-02-27T13:14:16.835" v="1761"/>
          <pc:sldLayoutMkLst>
            <pc:docMk/>
            <pc:sldMasterMk cId="2133589614" sldId="2147483720"/>
            <pc:sldLayoutMk cId="252534856" sldId="2147483729"/>
          </pc:sldLayoutMkLst>
        </pc:sldLayoutChg>
        <pc:sldLayoutChg chg="add del mod replId">
          <pc:chgData name="Airin Konno" userId="8a58e481703417ee" providerId="Windows Live" clId="Web-{B3D17AF3-0991-4A47-8C7C-36B059D7B635}" dt="2023-02-27T13:14:16.835" v="1761"/>
          <pc:sldLayoutMkLst>
            <pc:docMk/>
            <pc:sldMasterMk cId="2133589614" sldId="2147483720"/>
            <pc:sldLayoutMk cId="605696515" sldId="2147483730"/>
          </pc:sldLayoutMkLst>
        </pc:sldLayoutChg>
        <pc:sldLayoutChg chg="add del mod replId">
          <pc:chgData name="Airin Konno" userId="8a58e481703417ee" providerId="Windows Live" clId="Web-{B3D17AF3-0991-4A47-8C7C-36B059D7B635}" dt="2023-02-27T13:14:16.835" v="1761"/>
          <pc:sldLayoutMkLst>
            <pc:docMk/>
            <pc:sldMasterMk cId="2133589614" sldId="2147483720"/>
            <pc:sldLayoutMk cId="1248006989" sldId="2147483731"/>
          </pc:sldLayoutMkLst>
        </pc:sldLayoutChg>
      </pc:sldMasterChg>
      <pc:sldMasterChg chg="add del addSldLayout delSldLayout modSldLayout">
        <pc:chgData name="Airin Konno" userId="8a58e481703417ee" providerId="Windows Live" clId="Web-{B3D17AF3-0991-4A47-8C7C-36B059D7B635}" dt="2023-02-27T13:14:27.054" v="1762"/>
        <pc:sldMasterMkLst>
          <pc:docMk/>
          <pc:sldMasterMk cId="2753393605" sldId="2147483732"/>
        </pc:sldMasterMkLst>
        <pc:sldLayoutChg chg="add del mod replId">
          <pc:chgData name="Airin Konno" userId="8a58e481703417ee" providerId="Windows Live" clId="Web-{B3D17AF3-0991-4A47-8C7C-36B059D7B635}" dt="2023-02-27T13:14:27.054" v="1762"/>
          <pc:sldLayoutMkLst>
            <pc:docMk/>
            <pc:sldMasterMk cId="2753393605" sldId="2147483732"/>
            <pc:sldLayoutMk cId="3122582725" sldId="2147483733"/>
          </pc:sldLayoutMkLst>
        </pc:sldLayoutChg>
        <pc:sldLayoutChg chg="add del mod replId">
          <pc:chgData name="Airin Konno" userId="8a58e481703417ee" providerId="Windows Live" clId="Web-{B3D17AF3-0991-4A47-8C7C-36B059D7B635}" dt="2023-02-27T13:14:27.054" v="1762"/>
          <pc:sldLayoutMkLst>
            <pc:docMk/>
            <pc:sldMasterMk cId="2753393605" sldId="2147483732"/>
            <pc:sldLayoutMk cId="2032367238" sldId="2147483734"/>
          </pc:sldLayoutMkLst>
        </pc:sldLayoutChg>
        <pc:sldLayoutChg chg="add del mod replId">
          <pc:chgData name="Airin Konno" userId="8a58e481703417ee" providerId="Windows Live" clId="Web-{B3D17AF3-0991-4A47-8C7C-36B059D7B635}" dt="2023-02-27T13:14:27.054" v="1762"/>
          <pc:sldLayoutMkLst>
            <pc:docMk/>
            <pc:sldMasterMk cId="2753393605" sldId="2147483732"/>
            <pc:sldLayoutMk cId="1937808737" sldId="2147483735"/>
          </pc:sldLayoutMkLst>
        </pc:sldLayoutChg>
        <pc:sldLayoutChg chg="add del mod replId">
          <pc:chgData name="Airin Konno" userId="8a58e481703417ee" providerId="Windows Live" clId="Web-{B3D17AF3-0991-4A47-8C7C-36B059D7B635}" dt="2023-02-27T13:14:27.054" v="1762"/>
          <pc:sldLayoutMkLst>
            <pc:docMk/>
            <pc:sldMasterMk cId="2753393605" sldId="2147483732"/>
            <pc:sldLayoutMk cId="1902601994" sldId="2147483736"/>
          </pc:sldLayoutMkLst>
        </pc:sldLayoutChg>
        <pc:sldLayoutChg chg="add del mod replId">
          <pc:chgData name="Airin Konno" userId="8a58e481703417ee" providerId="Windows Live" clId="Web-{B3D17AF3-0991-4A47-8C7C-36B059D7B635}" dt="2023-02-27T13:14:27.054" v="1762"/>
          <pc:sldLayoutMkLst>
            <pc:docMk/>
            <pc:sldMasterMk cId="2753393605" sldId="2147483732"/>
            <pc:sldLayoutMk cId="320005420" sldId="2147483737"/>
          </pc:sldLayoutMkLst>
        </pc:sldLayoutChg>
        <pc:sldLayoutChg chg="add del mod replId">
          <pc:chgData name="Airin Konno" userId="8a58e481703417ee" providerId="Windows Live" clId="Web-{B3D17AF3-0991-4A47-8C7C-36B059D7B635}" dt="2023-02-27T13:14:27.054" v="1762"/>
          <pc:sldLayoutMkLst>
            <pc:docMk/>
            <pc:sldMasterMk cId="2753393605" sldId="2147483732"/>
            <pc:sldLayoutMk cId="2097316091" sldId="2147483738"/>
          </pc:sldLayoutMkLst>
        </pc:sldLayoutChg>
        <pc:sldLayoutChg chg="add del mod replId">
          <pc:chgData name="Airin Konno" userId="8a58e481703417ee" providerId="Windows Live" clId="Web-{B3D17AF3-0991-4A47-8C7C-36B059D7B635}" dt="2023-02-27T13:14:27.054" v="1762"/>
          <pc:sldLayoutMkLst>
            <pc:docMk/>
            <pc:sldMasterMk cId="2753393605" sldId="2147483732"/>
            <pc:sldLayoutMk cId="3733487299" sldId="2147483739"/>
          </pc:sldLayoutMkLst>
        </pc:sldLayoutChg>
        <pc:sldLayoutChg chg="add del mod replId">
          <pc:chgData name="Airin Konno" userId="8a58e481703417ee" providerId="Windows Live" clId="Web-{B3D17AF3-0991-4A47-8C7C-36B059D7B635}" dt="2023-02-27T13:14:27.054" v="1762"/>
          <pc:sldLayoutMkLst>
            <pc:docMk/>
            <pc:sldMasterMk cId="2753393605" sldId="2147483732"/>
            <pc:sldLayoutMk cId="3574756324" sldId="2147483740"/>
          </pc:sldLayoutMkLst>
        </pc:sldLayoutChg>
        <pc:sldLayoutChg chg="add del mod replId">
          <pc:chgData name="Airin Konno" userId="8a58e481703417ee" providerId="Windows Live" clId="Web-{B3D17AF3-0991-4A47-8C7C-36B059D7B635}" dt="2023-02-27T13:14:27.054" v="1762"/>
          <pc:sldLayoutMkLst>
            <pc:docMk/>
            <pc:sldMasterMk cId="2753393605" sldId="2147483732"/>
            <pc:sldLayoutMk cId="623744286" sldId="2147483741"/>
          </pc:sldLayoutMkLst>
        </pc:sldLayoutChg>
        <pc:sldLayoutChg chg="add del mod replId">
          <pc:chgData name="Airin Konno" userId="8a58e481703417ee" providerId="Windows Live" clId="Web-{B3D17AF3-0991-4A47-8C7C-36B059D7B635}" dt="2023-02-27T13:14:27.054" v="1762"/>
          <pc:sldLayoutMkLst>
            <pc:docMk/>
            <pc:sldMasterMk cId="2753393605" sldId="2147483732"/>
            <pc:sldLayoutMk cId="250057144" sldId="2147483742"/>
          </pc:sldLayoutMkLst>
        </pc:sldLayoutChg>
        <pc:sldLayoutChg chg="add del mod replId">
          <pc:chgData name="Airin Konno" userId="8a58e481703417ee" providerId="Windows Live" clId="Web-{B3D17AF3-0991-4A47-8C7C-36B059D7B635}" dt="2023-02-27T13:14:27.054" v="1762"/>
          <pc:sldLayoutMkLst>
            <pc:docMk/>
            <pc:sldMasterMk cId="2753393605" sldId="2147483732"/>
            <pc:sldLayoutMk cId="2386537302" sldId="2147483743"/>
          </pc:sldLayoutMkLst>
        </pc:sldLayoutChg>
      </pc:sldMasterChg>
      <pc:sldMasterChg chg="add del addSldLayout delSldLayout modSldLayout">
        <pc:chgData name="Airin Konno" userId="8a58e481703417ee" providerId="Windows Live" clId="Web-{B3D17AF3-0991-4A47-8C7C-36B059D7B635}" dt="2023-02-27T13:14:41.726" v="1763"/>
        <pc:sldMasterMkLst>
          <pc:docMk/>
          <pc:sldMasterMk cId="1136702343" sldId="2147483744"/>
        </pc:sldMasterMkLst>
        <pc:sldLayoutChg chg="add del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36702343" sldId="2147483744"/>
            <pc:sldLayoutMk cId="2754204263" sldId="2147483745"/>
          </pc:sldLayoutMkLst>
        </pc:sldLayoutChg>
        <pc:sldLayoutChg chg="add del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36702343" sldId="2147483744"/>
            <pc:sldLayoutMk cId="3009283173" sldId="2147483746"/>
          </pc:sldLayoutMkLst>
        </pc:sldLayoutChg>
        <pc:sldLayoutChg chg="add del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36702343" sldId="2147483744"/>
            <pc:sldLayoutMk cId="1808045003" sldId="2147483747"/>
          </pc:sldLayoutMkLst>
        </pc:sldLayoutChg>
        <pc:sldLayoutChg chg="add del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36702343" sldId="2147483744"/>
            <pc:sldLayoutMk cId="1817458291" sldId="2147483748"/>
          </pc:sldLayoutMkLst>
        </pc:sldLayoutChg>
        <pc:sldLayoutChg chg="add del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36702343" sldId="2147483744"/>
            <pc:sldLayoutMk cId="136245727" sldId="2147483749"/>
          </pc:sldLayoutMkLst>
        </pc:sldLayoutChg>
        <pc:sldLayoutChg chg="add del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36702343" sldId="2147483744"/>
            <pc:sldLayoutMk cId="2489690735" sldId="2147483750"/>
          </pc:sldLayoutMkLst>
        </pc:sldLayoutChg>
        <pc:sldLayoutChg chg="add del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36702343" sldId="2147483744"/>
            <pc:sldLayoutMk cId="498526415" sldId="2147483751"/>
          </pc:sldLayoutMkLst>
        </pc:sldLayoutChg>
        <pc:sldLayoutChg chg="add del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36702343" sldId="2147483744"/>
            <pc:sldLayoutMk cId="3660630387" sldId="2147483752"/>
          </pc:sldLayoutMkLst>
        </pc:sldLayoutChg>
        <pc:sldLayoutChg chg="add del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36702343" sldId="2147483744"/>
            <pc:sldLayoutMk cId="4065656511" sldId="2147483753"/>
          </pc:sldLayoutMkLst>
        </pc:sldLayoutChg>
        <pc:sldLayoutChg chg="add del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36702343" sldId="2147483744"/>
            <pc:sldLayoutMk cId="4110258071" sldId="2147483754"/>
          </pc:sldLayoutMkLst>
        </pc:sldLayoutChg>
        <pc:sldLayoutChg chg="add del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36702343" sldId="2147483744"/>
            <pc:sldLayoutMk cId="576653303" sldId="2147483755"/>
          </pc:sldLayoutMkLst>
        </pc:sldLayoutChg>
      </pc:sldMasterChg>
      <pc:sldMasterChg chg="add addSldLayout modSldLayout">
        <pc:chgData name="Airin Konno" userId="8a58e481703417ee" providerId="Windows Live" clId="Web-{B3D17AF3-0991-4A47-8C7C-36B059D7B635}" dt="2023-02-27T13:14:41.726" v="1763"/>
        <pc:sldMasterMkLst>
          <pc:docMk/>
          <pc:sldMasterMk cId="1181845378" sldId="2147483756"/>
        </pc:sldMasterMkLst>
        <pc:sldLayoutChg chg="add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81845378" sldId="2147483756"/>
            <pc:sldLayoutMk cId="1367858466" sldId="2147483757"/>
          </pc:sldLayoutMkLst>
        </pc:sldLayoutChg>
        <pc:sldLayoutChg chg="add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81845378" sldId="2147483756"/>
            <pc:sldLayoutMk cId="2830197811" sldId="2147483758"/>
          </pc:sldLayoutMkLst>
        </pc:sldLayoutChg>
        <pc:sldLayoutChg chg="add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81845378" sldId="2147483756"/>
            <pc:sldLayoutMk cId="3070663864" sldId="2147483759"/>
          </pc:sldLayoutMkLst>
        </pc:sldLayoutChg>
        <pc:sldLayoutChg chg="add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81845378" sldId="2147483756"/>
            <pc:sldLayoutMk cId="445151516" sldId="2147483760"/>
          </pc:sldLayoutMkLst>
        </pc:sldLayoutChg>
        <pc:sldLayoutChg chg="add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81845378" sldId="2147483756"/>
            <pc:sldLayoutMk cId="3007153591" sldId="2147483761"/>
          </pc:sldLayoutMkLst>
        </pc:sldLayoutChg>
        <pc:sldLayoutChg chg="add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81845378" sldId="2147483756"/>
            <pc:sldLayoutMk cId="2552543349" sldId="2147483762"/>
          </pc:sldLayoutMkLst>
        </pc:sldLayoutChg>
        <pc:sldLayoutChg chg="add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81845378" sldId="2147483756"/>
            <pc:sldLayoutMk cId="1259798480" sldId="2147483763"/>
          </pc:sldLayoutMkLst>
        </pc:sldLayoutChg>
        <pc:sldLayoutChg chg="add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81845378" sldId="2147483756"/>
            <pc:sldLayoutMk cId="873154568" sldId="2147483764"/>
          </pc:sldLayoutMkLst>
        </pc:sldLayoutChg>
        <pc:sldLayoutChg chg="add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81845378" sldId="2147483756"/>
            <pc:sldLayoutMk cId="3444789738" sldId="2147483765"/>
          </pc:sldLayoutMkLst>
        </pc:sldLayoutChg>
        <pc:sldLayoutChg chg="add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81845378" sldId="2147483756"/>
            <pc:sldLayoutMk cId="1561689771" sldId="2147483766"/>
          </pc:sldLayoutMkLst>
        </pc:sldLayoutChg>
        <pc:sldLayoutChg chg="add mod replId">
          <pc:chgData name="Airin Konno" userId="8a58e481703417ee" providerId="Windows Live" clId="Web-{B3D17AF3-0991-4A47-8C7C-36B059D7B635}" dt="2023-02-27T13:14:41.726" v="1763"/>
          <pc:sldLayoutMkLst>
            <pc:docMk/>
            <pc:sldMasterMk cId="1181845378" sldId="2147483756"/>
            <pc:sldLayoutMk cId="4099060721" sldId="2147483767"/>
          </pc:sldLayoutMkLst>
        </pc:sldLayoutChg>
      </pc:sldMasterChg>
    </pc:docChg>
  </pc:docChgLst>
  <pc:docChgLst>
    <pc:chgData name="Airin Konno" userId="8a58e481703417ee" providerId="Windows Live" clId="Web-{164A53DF-261B-4812-8782-6D41FAED5622}"/>
    <pc:docChg chg="addSld delSld modSld sldOrd">
      <pc:chgData name="Airin Konno" userId="8a58e481703417ee" providerId="Windows Live" clId="Web-{164A53DF-261B-4812-8782-6D41FAED5622}" dt="2023-02-28T12:50:58.533" v="4155" actId="20577"/>
      <pc:docMkLst>
        <pc:docMk/>
      </pc:docMkLst>
      <pc:sldChg chg="addSp delSp modSp">
        <pc:chgData name="Airin Konno" userId="8a58e481703417ee" providerId="Windows Live" clId="Web-{164A53DF-261B-4812-8782-6D41FAED5622}" dt="2023-02-28T12:41:58.077" v="4154"/>
        <pc:sldMkLst>
          <pc:docMk/>
          <pc:sldMk cId="109857222" sldId="256"/>
        </pc:sldMkLst>
        <pc:spChg chg="del">
          <ac:chgData name="Airin Konno" userId="8a58e481703417ee" providerId="Windows Live" clId="Web-{164A53DF-261B-4812-8782-6D41FAED5622}" dt="2023-02-28T12:41:43.233" v="415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irin Konno" userId="8a58e481703417ee" providerId="Windows Live" clId="Web-{164A53DF-261B-4812-8782-6D41FAED5622}" dt="2023-02-28T12:41:52.670" v="4153" actId="107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Airin Konno" userId="8a58e481703417ee" providerId="Windows Live" clId="Web-{164A53DF-261B-4812-8782-6D41FAED5622}" dt="2023-02-28T12:41:46.451" v="4152"/>
          <ac:spMkLst>
            <pc:docMk/>
            <pc:sldMk cId="109857222" sldId="256"/>
            <ac:spMk id="7" creationId="{FB8AB0F3-EF34-9858-CFEF-D8A267E506CA}"/>
          </ac:spMkLst>
        </pc:spChg>
        <pc:picChg chg="add">
          <ac:chgData name="Airin Konno" userId="8a58e481703417ee" providerId="Windows Live" clId="Web-{164A53DF-261B-4812-8782-6D41FAED5622}" dt="2023-02-28T12:41:58.077" v="4154"/>
          <ac:picMkLst>
            <pc:docMk/>
            <pc:sldMk cId="109857222" sldId="256"/>
            <ac:picMk id="9" creationId="{DF0786C1-2489-F5E3-2D87-30BF023C1583}"/>
          </ac:picMkLst>
        </pc:picChg>
      </pc:sldChg>
      <pc:sldChg chg="del">
        <pc:chgData name="Airin Konno" userId="8a58e481703417ee" providerId="Windows Live" clId="Web-{164A53DF-261B-4812-8782-6D41FAED5622}" dt="2023-02-28T11:45:16.635" v="3652"/>
        <pc:sldMkLst>
          <pc:docMk/>
          <pc:sldMk cId="1598788044" sldId="257"/>
        </pc:sldMkLst>
      </pc:sldChg>
      <pc:sldChg chg="del">
        <pc:chgData name="Airin Konno" userId="8a58e481703417ee" providerId="Windows Live" clId="Web-{164A53DF-261B-4812-8782-6D41FAED5622}" dt="2023-02-28T11:45:18.479" v="3653"/>
        <pc:sldMkLst>
          <pc:docMk/>
          <pc:sldMk cId="1249923953" sldId="258"/>
        </pc:sldMkLst>
      </pc:sldChg>
      <pc:sldChg chg="del">
        <pc:chgData name="Airin Konno" userId="8a58e481703417ee" providerId="Windows Live" clId="Web-{164A53DF-261B-4812-8782-6D41FAED5622}" dt="2023-02-28T11:42:46.224" v="3516"/>
        <pc:sldMkLst>
          <pc:docMk/>
          <pc:sldMk cId="2495243271" sldId="259"/>
        </pc:sldMkLst>
      </pc:sldChg>
      <pc:sldChg chg="del">
        <pc:chgData name="Airin Konno" userId="8a58e481703417ee" providerId="Windows Live" clId="Web-{164A53DF-261B-4812-8782-6D41FAED5622}" dt="2023-02-28T08:14:36.429" v="143"/>
        <pc:sldMkLst>
          <pc:docMk/>
          <pc:sldMk cId="2434602434" sldId="265"/>
        </pc:sldMkLst>
      </pc:sldChg>
      <pc:sldChg chg="del">
        <pc:chgData name="Airin Konno" userId="8a58e481703417ee" providerId="Windows Live" clId="Web-{164A53DF-261B-4812-8782-6D41FAED5622}" dt="2023-02-28T11:42:44.849" v="3515"/>
        <pc:sldMkLst>
          <pc:docMk/>
          <pc:sldMk cId="2327254602" sldId="267"/>
        </pc:sldMkLst>
      </pc:sldChg>
      <pc:sldChg chg="del">
        <pc:chgData name="Airin Konno" userId="8a58e481703417ee" providerId="Windows Live" clId="Web-{164A53DF-261B-4812-8782-6D41FAED5622}" dt="2023-02-28T11:42:42.068" v="3514"/>
        <pc:sldMkLst>
          <pc:docMk/>
          <pc:sldMk cId="2515449810" sldId="268"/>
        </pc:sldMkLst>
      </pc:sldChg>
      <pc:sldChg chg="modSp">
        <pc:chgData name="Airin Konno" userId="8a58e481703417ee" providerId="Windows Live" clId="Web-{164A53DF-261B-4812-8782-6D41FAED5622}" dt="2023-02-28T11:53:28.744" v="3761" actId="20577"/>
        <pc:sldMkLst>
          <pc:docMk/>
          <pc:sldMk cId="3295991988" sldId="270"/>
        </pc:sldMkLst>
        <pc:spChg chg="mod">
          <ac:chgData name="Airin Konno" userId="8a58e481703417ee" providerId="Windows Live" clId="Web-{164A53DF-261B-4812-8782-6D41FAED5622}" dt="2023-02-28T11:53:28.744" v="3761" actId="20577"/>
          <ac:spMkLst>
            <pc:docMk/>
            <pc:sldMk cId="3295991988" sldId="270"/>
            <ac:spMk id="3" creationId="{D208971B-3CC3-8056-3143-868AC7A4EEB3}"/>
          </ac:spMkLst>
        </pc:spChg>
        <pc:picChg chg="mod">
          <ac:chgData name="Airin Konno" userId="8a58e481703417ee" providerId="Windows Live" clId="Web-{164A53DF-261B-4812-8782-6D41FAED5622}" dt="2023-02-28T11:53:05.634" v="3758" actId="1076"/>
          <ac:picMkLst>
            <pc:docMk/>
            <pc:sldMk cId="3295991988" sldId="270"/>
            <ac:picMk id="13" creationId="{084AF7CB-6622-57A6-DC41-2EE2219E6AB7}"/>
          </ac:picMkLst>
        </pc:picChg>
      </pc:sldChg>
      <pc:sldChg chg="addSp modSp ord">
        <pc:chgData name="Airin Konno" userId="8a58e481703417ee" providerId="Windows Live" clId="Web-{164A53DF-261B-4812-8782-6D41FAED5622}" dt="2023-02-28T11:52:30.586" v="3745" actId="1076"/>
        <pc:sldMkLst>
          <pc:docMk/>
          <pc:sldMk cId="2161044494" sldId="281"/>
        </pc:sldMkLst>
        <pc:spChg chg="mod">
          <ac:chgData name="Airin Konno" userId="8a58e481703417ee" providerId="Windows Live" clId="Web-{164A53DF-261B-4812-8782-6D41FAED5622}" dt="2023-02-28T11:52:30.586" v="3745" actId="1076"/>
          <ac:spMkLst>
            <pc:docMk/>
            <pc:sldMk cId="2161044494" sldId="281"/>
            <ac:spMk id="3" creationId="{D208971B-3CC3-8056-3143-868AC7A4EEB3}"/>
          </ac:spMkLst>
        </pc:spChg>
        <pc:picChg chg="add mod">
          <ac:chgData name="Airin Konno" userId="8a58e481703417ee" providerId="Windows Live" clId="Web-{164A53DF-261B-4812-8782-6D41FAED5622}" dt="2023-02-28T11:52:26.242" v="3744" actId="1076"/>
          <ac:picMkLst>
            <pc:docMk/>
            <pc:sldMk cId="2161044494" sldId="281"/>
            <ac:picMk id="2" creationId="{374B3BCB-3B78-E702-2E41-03DE5228AD44}"/>
          </ac:picMkLst>
        </pc:picChg>
      </pc:sldChg>
      <pc:sldChg chg="modSp">
        <pc:chgData name="Airin Konno" userId="8a58e481703417ee" providerId="Windows Live" clId="Web-{164A53DF-261B-4812-8782-6D41FAED5622}" dt="2023-02-28T11:56:20.484" v="3917" actId="14100"/>
        <pc:sldMkLst>
          <pc:docMk/>
          <pc:sldMk cId="1409677252" sldId="282"/>
        </pc:sldMkLst>
        <pc:spChg chg="mod">
          <ac:chgData name="Airin Konno" userId="8a58e481703417ee" providerId="Windows Live" clId="Web-{164A53DF-261B-4812-8782-6D41FAED5622}" dt="2023-02-28T11:56:20.484" v="3917" actId="14100"/>
          <ac:spMkLst>
            <pc:docMk/>
            <pc:sldMk cId="1409677252" sldId="282"/>
            <ac:spMk id="3" creationId="{D208971B-3CC3-8056-3143-868AC7A4EEB3}"/>
          </ac:spMkLst>
        </pc:spChg>
      </pc:sldChg>
      <pc:sldChg chg="modSp">
        <pc:chgData name="Airin Konno" userId="8a58e481703417ee" providerId="Windows Live" clId="Web-{164A53DF-261B-4812-8782-6D41FAED5622}" dt="2023-02-28T11:56:31.750" v="3918" actId="14100"/>
        <pc:sldMkLst>
          <pc:docMk/>
          <pc:sldMk cId="725328822" sldId="283"/>
        </pc:sldMkLst>
        <pc:spChg chg="mod">
          <ac:chgData name="Airin Konno" userId="8a58e481703417ee" providerId="Windows Live" clId="Web-{164A53DF-261B-4812-8782-6D41FAED5622}" dt="2023-02-28T11:56:31.750" v="3918" actId="14100"/>
          <ac:spMkLst>
            <pc:docMk/>
            <pc:sldMk cId="725328822" sldId="283"/>
            <ac:spMk id="3" creationId="{D208971B-3CC3-8056-3143-868AC7A4EEB3}"/>
          </ac:spMkLst>
        </pc:spChg>
      </pc:sldChg>
      <pc:sldChg chg="modSp del">
        <pc:chgData name="Airin Konno" userId="8a58e481703417ee" providerId="Windows Live" clId="Web-{164A53DF-261B-4812-8782-6D41FAED5622}" dt="2023-02-28T10:06:39.197" v="2071"/>
        <pc:sldMkLst>
          <pc:docMk/>
          <pc:sldMk cId="2641375756" sldId="284"/>
        </pc:sldMkLst>
        <pc:spChg chg="mod">
          <ac:chgData name="Airin Konno" userId="8a58e481703417ee" providerId="Windows Live" clId="Web-{164A53DF-261B-4812-8782-6D41FAED5622}" dt="2023-02-28T08:14:32.616" v="142" actId="20577"/>
          <ac:spMkLst>
            <pc:docMk/>
            <pc:sldMk cId="2641375756" sldId="284"/>
            <ac:spMk id="16" creationId="{2A81A64C-C7BC-B3CB-6B88-D4AB1F44F61F}"/>
          </ac:spMkLst>
        </pc:spChg>
      </pc:sldChg>
      <pc:sldChg chg="addSp delSp modSp">
        <pc:chgData name="Airin Konno" userId="8a58e481703417ee" providerId="Windows Live" clId="Web-{164A53DF-261B-4812-8782-6D41FAED5622}" dt="2023-02-28T10:07:16.886" v="2079" actId="1076"/>
        <pc:sldMkLst>
          <pc:docMk/>
          <pc:sldMk cId="935064785" sldId="285"/>
        </pc:sldMkLst>
        <pc:picChg chg="add mod">
          <ac:chgData name="Airin Konno" userId="8a58e481703417ee" providerId="Windows Live" clId="Web-{164A53DF-261B-4812-8782-6D41FAED5622}" dt="2023-02-28T10:07:16.886" v="2079" actId="1076"/>
          <ac:picMkLst>
            <pc:docMk/>
            <pc:sldMk cId="935064785" sldId="285"/>
            <ac:picMk id="2" creationId="{A746F4B3-D518-6E6A-0773-47311DF55BD3}"/>
          </ac:picMkLst>
        </pc:picChg>
        <pc:picChg chg="del mod">
          <ac:chgData name="Airin Konno" userId="8a58e481703417ee" providerId="Windows Live" clId="Web-{164A53DF-261B-4812-8782-6D41FAED5622}" dt="2023-02-28T10:07:06.213" v="2074"/>
          <ac:picMkLst>
            <pc:docMk/>
            <pc:sldMk cId="935064785" sldId="285"/>
            <ac:picMk id="10" creationId="{A48D7D50-E1E7-B3D3-EB10-7CD6F7105FA9}"/>
          </ac:picMkLst>
        </pc:picChg>
      </pc:sldChg>
      <pc:sldChg chg="addSp delSp modSp">
        <pc:chgData name="Airin Konno" userId="8a58e481703417ee" providerId="Windows Live" clId="Web-{164A53DF-261B-4812-8782-6D41FAED5622}" dt="2023-02-28T10:07:52.293" v="2088" actId="1076"/>
        <pc:sldMkLst>
          <pc:docMk/>
          <pc:sldMk cId="600762150" sldId="286"/>
        </pc:sldMkLst>
        <pc:spChg chg="mod">
          <ac:chgData name="Airin Konno" userId="8a58e481703417ee" providerId="Windows Live" clId="Web-{164A53DF-261B-4812-8782-6D41FAED5622}" dt="2023-02-28T10:07:45.574" v="2086" actId="20577"/>
          <ac:spMkLst>
            <pc:docMk/>
            <pc:sldMk cId="600762150" sldId="286"/>
            <ac:spMk id="7" creationId="{0EB7A4C7-4C4D-07D0-3534-F22BFC7EC38B}"/>
          </ac:spMkLst>
        </pc:spChg>
        <pc:picChg chg="add mod">
          <ac:chgData name="Airin Konno" userId="8a58e481703417ee" providerId="Windows Live" clId="Web-{164A53DF-261B-4812-8782-6D41FAED5622}" dt="2023-02-28T10:07:52.293" v="2088" actId="1076"/>
          <ac:picMkLst>
            <pc:docMk/>
            <pc:sldMk cId="600762150" sldId="286"/>
            <ac:picMk id="2" creationId="{EBC16618-0544-A7CA-579F-FD651D806EFC}"/>
          </ac:picMkLst>
        </pc:picChg>
        <pc:picChg chg="del">
          <ac:chgData name="Airin Konno" userId="8a58e481703417ee" providerId="Windows Live" clId="Web-{164A53DF-261B-4812-8782-6D41FAED5622}" dt="2023-02-28T10:07:30.573" v="2080"/>
          <ac:picMkLst>
            <pc:docMk/>
            <pc:sldMk cId="600762150" sldId="286"/>
            <ac:picMk id="3" creationId="{10500C12-2A7E-AC30-C324-5585DB45AE84}"/>
          </ac:picMkLst>
        </pc:picChg>
      </pc:sldChg>
      <pc:sldChg chg="addSp delSp modSp">
        <pc:chgData name="Airin Konno" userId="8a58e481703417ee" providerId="Windows Live" clId="Web-{164A53DF-261B-4812-8782-6D41FAED5622}" dt="2023-02-28T10:08:42.497" v="2098" actId="20577"/>
        <pc:sldMkLst>
          <pc:docMk/>
          <pc:sldMk cId="1266125610" sldId="287"/>
        </pc:sldMkLst>
        <pc:spChg chg="mod">
          <ac:chgData name="Airin Konno" userId="8a58e481703417ee" providerId="Windows Live" clId="Web-{164A53DF-261B-4812-8782-6D41FAED5622}" dt="2023-02-28T10:08:42.497" v="2098" actId="20577"/>
          <ac:spMkLst>
            <pc:docMk/>
            <pc:sldMk cId="1266125610" sldId="287"/>
            <ac:spMk id="7" creationId="{0EB7A4C7-4C4D-07D0-3534-F22BFC7EC38B}"/>
          </ac:spMkLst>
        </pc:spChg>
        <pc:picChg chg="add mod">
          <ac:chgData name="Airin Konno" userId="8a58e481703417ee" providerId="Windows Live" clId="Web-{164A53DF-261B-4812-8782-6D41FAED5622}" dt="2023-02-28T10:08:29.184" v="2096" actId="14100"/>
          <ac:picMkLst>
            <pc:docMk/>
            <pc:sldMk cId="1266125610" sldId="287"/>
            <ac:picMk id="2" creationId="{62E54306-29FB-2E28-F466-ADC6C0B96244}"/>
          </ac:picMkLst>
        </pc:picChg>
        <pc:picChg chg="del">
          <ac:chgData name="Airin Konno" userId="8a58e481703417ee" providerId="Windows Live" clId="Web-{164A53DF-261B-4812-8782-6D41FAED5622}" dt="2023-02-28T10:08:14.231" v="2089"/>
          <ac:picMkLst>
            <pc:docMk/>
            <pc:sldMk cId="1266125610" sldId="287"/>
            <ac:picMk id="6" creationId="{F316FAFD-ACF4-2B21-6259-81FAF0D1AEF8}"/>
          </ac:picMkLst>
        </pc:picChg>
      </pc:sldChg>
      <pc:sldChg chg="addSp delSp modSp">
        <pc:chgData name="Airin Konno" userId="8a58e481703417ee" providerId="Windows Live" clId="Web-{164A53DF-261B-4812-8782-6D41FAED5622}" dt="2023-02-28T11:45:03.463" v="3651" actId="20577"/>
        <pc:sldMkLst>
          <pc:docMk/>
          <pc:sldMk cId="2255573215" sldId="288"/>
        </pc:sldMkLst>
        <pc:spChg chg="mod">
          <ac:chgData name="Airin Konno" userId="8a58e481703417ee" providerId="Windows Live" clId="Web-{164A53DF-261B-4812-8782-6D41FAED5622}" dt="2023-02-28T11:45:03.463" v="3651" actId="20577"/>
          <ac:spMkLst>
            <pc:docMk/>
            <pc:sldMk cId="2255573215" sldId="288"/>
            <ac:spMk id="7" creationId="{0EB7A4C7-4C4D-07D0-3534-F22BFC7EC38B}"/>
          </ac:spMkLst>
        </pc:spChg>
        <pc:picChg chg="add mod">
          <ac:chgData name="Airin Konno" userId="8a58e481703417ee" providerId="Windows Live" clId="Web-{164A53DF-261B-4812-8782-6D41FAED5622}" dt="2023-02-28T10:09:08.450" v="2106" actId="1076"/>
          <ac:picMkLst>
            <pc:docMk/>
            <pc:sldMk cId="2255573215" sldId="288"/>
            <ac:picMk id="2" creationId="{925D7E6D-DB59-AB5E-FA97-910759487CD0}"/>
          </ac:picMkLst>
        </pc:picChg>
        <pc:picChg chg="del">
          <ac:chgData name="Airin Konno" userId="8a58e481703417ee" providerId="Windows Live" clId="Web-{164A53DF-261B-4812-8782-6D41FAED5622}" dt="2023-02-28T10:09:00.122" v="2100"/>
          <ac:picMkLst>
            <pc:docMk/>
            <pc:sldMk cId="2255573215" sldId="288"/>
            <ac:picMk id="6" creationId="{5FC94FD2-9CF9-DD64-13EF-CB04641AF53A}"/>
          </ac:picMkLst>
        </pc:picChg>
      </pc:sldChg>
      <pc:sldChg chg="addSp delSp modSp ord">
        <pc:chgData name="Airin Konno" userId="8a58e481703417ee" providerId="Windows Live" clId="Web-{164A53DF-261B-4812-8782-6D41FAED5622}" dt="2023-02-28T10:45:19.763" v="2728"/>
        <pc:sldMkLst>
          <pc:docMk/>
          <pc:sldMk cId="3089632474" sldId="289"/>
        </pc:sldMkLst>
        <pc:spChg chg="mod">
          <ac:chgData name="Airin Konno" userId="8a58e481703417ee" providerId="Windows Live" clId="Web-{164A53DF-261B-4812-8782-6D41FAED5622}" dt="2023-02-28T10:15:01.161" v="2207" actId="20577"/>
          <ac:spMkLst>
            <pc:docMk/>
            <pc:sldMk cId="3089632474" sldId="289"/>
            <ac:spMk id="7" creationId="{0EB7A4C7-4C4D-07D0-3534-F22BFC7EC38B}"/>
          </ac:spMkLst>
        </pc:spChg>
        <pc:spChg chg="mod">
          <ac:chgData name="Airin Konno" userId="8a58e481703417ee" providerId="Windows Live" clId="Web-{164A53DF-261B-4812-8782-6D41FAED5622}" dt="2023-02-28T10:15:29.521" v="2232" actId="20577"/>
          <ac:spMkLst>
            <pc:docMk/>
            <pc:sldMk cId="3089632474" sldId="289"/>
            <ac:spMk id="9" creationId="{B4E8D074-D315-48EE-E1BA-205AE1375EDB}"/>
          </ac:spMkLst>
        </pc:spChg>
        <pc:picChg chg="add mod">
          <ac:chgData name="Airin Konno" userId="8a58e481703417ee" providerId="Windows Live" clId="Web-{164A53DF-261B-4812-8782-6D41FAED5622}" dt="2023-02-28T10:14:50.567" v="2203" actId="1076"/>
          <ac:picMkLst>
            <pc:docMk/>
            <pc:sldMk cId="3089632474" sldId="289"/>
            <ac:picMk id="2" creationId="{DD9DC50C-7423-25B4-407E-2BF84D0BD3E6}"/>
          </ac:picMkLst>
        </pc:picChg>
        <pc:picChg chg="del">
          <ac:chgData name="Airin Konno" userId="8a58e481703417ee" providerId="Windows Live" clId="Web-{164A53DF-261B-4812-8782-6D41FAED5622}" dt="2023-02-28T10:13:54.300" v="2185"/>
          <ac:picMkLst>
            <pc:docMk/>
            <pc:sldMk cId="3089632474" sldId="289"/>
            <ac:picMk id="3" creationId="{EA5B2A5B-96D3-07DB-4991-D64248BF3E8E}"/>
          </ac:picMkLst>
        </pc:picChg>
        <pc:picChg chg="add mod">
          <ac:chgData name="Airin Konno" userId="8a58e481703417ee" providerId="Windows Live" clId="Web-{164A53DF-261B-4812-8782-6D41FAED5622}" dt="2023-02-28T10:14:50.583" v="2204" actId="1076"/>
          <ac:picMkLst>
            <pc:docMk/>
            <pc:sldMk cId="3089632474" sldId="289"/>
            <ac:picMk id="6" creationId="{42F3C41D-0B2C-92ED-AB85-12008D7D74E7}"/>
          </ac:picMkLst>
        </pc:picChg>
        <pc:picChg chg="del">
          <ac:chgData name="Airin Konno" userId="8a58e481703417ee" providerId="Windows Live" clId="Web-{164A53DF-261B-4812-8782-6D41FAED5622}" dt="2023-02-28T10:14:22.723" v="2191"/>
          <ac:picMkLst>
            <pc:docMk/>
            <pc:sldMk cId="3089632474" sldId="289"/>
            <ac:picMk id="10" creationId="{9A54D870-16E1-9351-2EBD-61123015CA7F}"/>
          </ac:picMkLst>
        </pc:picChg>
      </pc:sldChg>
      <pc:sldChg chg="addSp delSp modSp ord">
        <pc:chgData name="Airin Konno" userId="8a58e481703417ee" providerId="Windows Live" clId="Web-{164A53DF-261B-4812-8782-6D41FAED5622}" dt="2023-02-28T10:33:02.309" v="2460"/>
        <pc:sldMkLst>
          <pc:docMk/>
          <pc:sldMk cId="2062693400" sldId="290"/>
        </pc:sldMkLst>
        <pc:spChg chg="mod">
          <ac:chgData name="Airin Konno" userId="8a58e481703417ee" providerId="Windows Live" clId="Web-{164A53DF-261B-4812-8782-6D41FAED5622}" dt="2023-02-28T10:11:46.782" v="2174" actId="20577"/>
          <ac:spMkLst>
            <pc:docMk/>
            <pc:sldMk cId="2062693400" sldId="290"/>
            <ac:spMk id="7" creationId="{0EB7A4C7-4C4D-07D0-3534-F22BFC7EC38B}"/>
          </ac:spMkLst>
        </pc:spChg>
        <pc:picChg chg="add mod">
          <ac:chgData name="Airin Konno" userId="8a58e481703417ee" providerId="Windows Live" clId="Web-{164A53DF-261B-4812-8782-6D41FAED5622}" dt="2023-02-28T10:09:29.545" v="2111" actId="1076"/>
          <ac:picMkLst>
            <pc:docMk/>
            <pc:sldMk cId="2062693400" sldId="290"/>
            <ac:picMk id="2" creationId="{034EFC79-AC8C-5B53-4552-C028BD4716A4}"/>
          </ac:picMkLst>
        </pc:picChg>
        <pc:picChg chg="del">
          <ac:chgData name="Airin Konno" userId="8a58e481703417ee" providerId="Windows Live" clId="Web-{164A53DF-261B-4812-8782-6D41FAED5622}" dt="2023-02-28T10:09:23.185" v="2107"/>
          <ac:picMkLst>
            <pc:docMk/>
            <pc:sldMk cId="2062693400" sldId="290"/>
            <ac:picMk id="3" creationId="{B4C95F40-FCD6-88DD-64F9-4C7F87C7DD5C}"/>
          </ac:picMkLst>
        </pc:picChg>
      </pc:sldChg>
      <pc:sldChg chg="addSp delSp modSp del">
        <pc:chgData name="Airin Konno" userId="8a58e481703417ee" providerId="Windows Live" clId="Web-{164A53DF-261B-4812-8782-6D41FAED5622}" dt="2023-02-28T11:24:46.440" v="3163"/>
        <pc:sldMkLst>
          <pc:docMk/>
          <pc:sldMk cId="1877855773" sldId="291"/>
        </pc:sldMkLst>
        <pc:spChg chg="mod">
          <ac:chgData name="Airin Konno" userId="8a58e481703417ee" providerId="Windows Live" clId="Web-{164A53DF-261B-4812-8782-6D41FAED5622}" dt="2023-02-28T11:24:39.284" v="3162" actId="20577"/>
          <ac:spMkLst>
            <pc:docMk/>
            <pc:sldMk cId="1877855773" sldId="291"/>
            <ac:spMk id="7" creationId="{0EB7A4C7-4C4D-07D0-3534-F22BFC7EC38B}"/>
          </ac:spMkLst>
        </pc:spChg>
        <pc:picChg chg="add mod">
          <ac:chgData name="Airin Konno" userId="8a58e481703417ee" providerId="Windows Live" clId="Web-{164A53DF-261B-4812-8782-6D41FAED5622}" dt="2023-02-28T10:13:09.034" v="2183" actId="1076"/>
          <ac:picMkLst>
            <pc:docMk/>
            <pc:sldMk cId="1877855773" sldId="291"/>
            <ac:picMk id="2" creationId="{F850460E-4F15-D00E-6C10-3E677A360AB2}"/>
          </ac:picMkLst>
        </pc:picChg>
        <pc:picChg chg="del">
          <ac:chgData name="Airin Konno" userId="8a58e481703417ee" providerId="Windows Live" clId="Web-{164A53DF-261B-4812-8782-6D41FAED5622}" dt="2023-02-28T10:12:50.205" v="2175"/>
          <ac:picMkLst>
            <pc:docMk/>
            <pc:sldMk cId="1877855773" sldId="291"/>
            <ac:picMk id="6" creationId="{BD71D38E-6AD8-748B-3023-6BE6A97D4881}"/>
          </ac:picMkLst>
        </pc:picChg>
      </pc:sldChg>
      <pc:sldChg chg="modSp del">
        <pc:chgData name="Airin Konno" userId="8a58e481703417ee" providerId="Windows Live" clId="Web-{164A53DF-261B-4812-8782-6D41FAED5622}" dt="2023-02-28T10:46:13.951" v="2730"/>
        <pc:sldMkLst>
          <pc:docMk/>
          <pc:sldMk cId="2514095018" sldId="292"/>
        </pc:sldMkLst>
        <pc:spChg chg="mod">
          <ac:chgData name="Airin Konno" userId="8a58e481703417ee" providerId="Windows Live" clId="Web-{164A53DF-261B-4812-8782-6D41FAED5622}" dt="2023-02-28T10:38:02.300" v="2515" actId="20577"/>
          <ac:spMkLst>
            <pc:docMk/>
            <pc:sldMk cId="2514095018" sldId="292"/>
            <ac:spMk id="9" creationId="{B4E8D074-D315-48EE-E1BA-205AE1375EDB}"/>
          </ac:spMkLst>
        </pc:spChg>
      </pc:sldChg>
      <pc:sldChg chg="modSp">
        <pc:chgData name="Airin Konno" userId="8a58e481703417ee" providerId="Windows Live" clId="Web-{164A53DF-261B-4812-8782-6D41FAED5622}" dt="2023-02-28T12:12:32.248" v="4150"/>
        <pc:sldMkLst>
          <pc:docMk/>
          <pc:sldMk cId="411573852" sldId="293"/>
        </pc:sldMkLst>
        <pc:spChg chg="mod">
          <ac:chgData name="Airin Konno" userId="8a58e481703417ee" providerId="Windows Live" clId="Web-{164A53DF-261B-4812-8782-6D41FAED5622}" dt="2023-02-28T12:12:32.248" v="4150"/>
          <ac:spMkLst>
            <pc:docMk/>
            <pc:sldMk cId="411573852" sldId="293"/>
            <ac:spMk id="6" creationId="{AF34F483-F839-B8BA-3222-56A8C57084F2}"/>
          </ac:spMkLst>
        </pc:spChg>
      </pc:sldChg>
      <pc:sldChg chg="modSp">
        <pc:chgData name="Airin Konno" userId="8a58e481703417ee" providerId="Windows Live" clId="Web-{164A53DF-261B-4812-8782-6D41FAED5622}" dt="2023-02-28T12:12:18.842" v="4149" actId="1076"/>
        <pc:sldMkLst>
          <pc:docMk/>
          <pc:sldMk cId="1021363436" sldId="294"/>
        </pc:sldMkLst>
        <pc:spChg chg="mod">
          <ac:chgData name="Airin Konno" userId="8a58e481703417ee" providerId="Windows Live" clId="Web-{164A53DF-261B-4812-8782-6D41FAED5622}" dt="2023-02-28T12:12:18.842" v="4149" actId="1076"/>
          <ac:spMkLst>
            <pc:docMk/>
            <pc:sldMk cId="1021363436" sldId="294"/>
            <ac:spMk id="3" creationId="{D208971B-3CC3-8056-3143-868AC7A4EEB3}"/>
          </ac:spMkLst>
        </pc:spChg>
        <pc:spChg chg="mod">
          <ac:chgData name="Airin Konno" userId="8a58e481703417ee" providerId="Windows Live" clId="Web-{164A53DF-261B-4812-8782-6D41FAED5622}" dt="2023-02-28T11:31:01.202" v="3309" actId="20577"/>
          <ac:spMkLst>
            <pc:docMk/>
            <pc:sldMk cId="1021363436" sldId="294"/>
            <ac:spMk id="9" creationId="{B4E8D074-D315-48EE-E1BA-205AE1375EDB}"/>
          </ac:spMkLst>
        </pc:spChg>
      </pc:sldChg>
      <pc:sldChg chg="addSp delSp modSp ord">
        <pc:chgData name="Airin Konno" userId="8a58e481703417ee" providerId="Windows Live" clId="Web-{164A53DF-261B-4812-8782-6D41FAED5622}" dt="2023-02-28T12:50:58.533" v="4155" actId="20577"/>
        <pc:sldMkLst>
          <pc:docMk/>
          <pc:sldMk cId="3805377464" sldId="295"/>
        </pc:sldMkLst>
        <pc:spChg chg="add del mod">
          <ac:chgData name="Airin Konno" userId="8a58e481703417ee" providerId="Windows Live" clId="Web-{164A53DF-261B-4812-8782-6D41FAED5622}" dt="2023-02-28T10:29:49.258" v="2271"/>
          <ac:spMkLst>
            <pc:docMk/>
            <pc:sldMk cId="3805377464" sldId="295"/>
            <ac:spMk id="3" creationId="{8E9CD3C0-91A7-8B6E-528C-53873D517B51}"/>
          </ac:spMkLst>
        </pc:spChg>
        <pc:spChg chg="del">
          <ac:chgData name="Airin Konno" userId="8a58e481703417ee" providerId="Windows Live" clId="Web-{164A53DF-261B-4812-8782-6D41FAED5622}" dt="2023-02-28T10:08:51.950" v="2099"/>
          <ac:spMkLst>
            <pc:docMk/>
            <pc:sldMk cId="3805377464" sldId="295"/>
            <ac:spMk id="7" creationId="{0EB7A4C7-4C4D-07D0-3534-F22BFC7EC38B}"/>
          </ac:spMkLst>
        </pc:spChg>
        <pc:spChg chg="mod">
          <ac:chgData name="Airin Konno" userId="8a58e481703417ee" providerId="Windows Live" clId="Web-{164A53DF-261B-4812-8782-6D41FAED5622}" dt="2023-02-28T10:34:38.515" v="2497" actId="20577"/>
          <ac:spMkLst>
            <pc:docMk/>
            <pc:sldMk cId="3805377464" sldId="295"/>
            <ac:spMk id="9" creationId="{B4E8D074-D315-48EE-E1BA-205AE1375EDB}"/>
          </ac:spMkLst>
        </pc:spChg>
        <pc:spChg chg="add mod">
          <ac:chgData name="Airin Konno" userId="8a58e481703417ee" providerId="Windows Live" clId="Web-{164A53DF-261B-4812-8782-6D41FAED5622}" dt="2023-02-28T12:50:58.533" v="4155" actId="20577"/>
          <ac:spMkLst>
            <pc:docMk/>
            <pc:sldMk cId="3805377464" sldId="295"/>
            <ac:spMk id="10" creationId="{99715F28-EEDA-1F48-1632-2D18886ED036}"/>
          </ac:spMkLst>
        </pc:spChg>
        <pc:picChg chg="add mod">
          <ac:chgData name="Airin Konno" userId="8a58e481703417ee" providerId="Windows Live" clId="Web-{164A53DF-261B-4812-8782-6D41FAED5622}" dt="2023-02-28T10:29:52.977" v="2274" actId="14100"/>
          <ac:picMkLst>
            <pc:docMk/>
            <pc:sldMk cId="3805377464" sldId="295"/>
            <ac:picMk id="6" creationId="{3F7A9752-92F5-25AF-549C-5CE5D60687E6}"/>
          </ac:picMkLst>
        </pc:picChg>
      </pc:sldChg>
      <pc:sldChg chg="addSp delSp modSp ord">
        <pc:chgData name="Airin Konno" userId="8a58e481703417ee" providerId="Windows Live" clId="Web-{164A53DF-261B-4812-8782-6D41FAED5622}" dt="2023-02-28T10:45:59.810" v="2729"/>
        <pc:sldMkLst>
          <pc:docMk/>
          <pc:sldMk cId="3114732402" sldId="297"/>
        </pc:sldMkLst>
        <pc:spChg chg="mod">
          <ac:chgData name="Airin Konno" userId="8a58e481703417ee" providerId="Windows Live" clId="Web-{164A53DF-261B-4812-8782-6D41FAED5622}" dt="2023-02-28T08:17:11.761" v="276" actId="20577"/>
          <ac:spMkLst>
            <pc:docMk/>
            <pc:sldMk cId="3114732402" sldId="297"/>
            <ac:spMk id="7" creationId="{0EB7A4C7-4C4D-07D0-3534-F22BFC7EC38B}"/>
          </ac:spMkLst>
        </pc:spChg>
        <pc:spChg chg="mod">
          <ac:chgData name="Airin Konno" userId="8a58e481703417ee" providerId="Windows Live" clId="Web-{164A53DF-261B-4812-8782-6D41FAED5622}" dt="2023-02-28T10:45:11.169" v="2727" actId="20577"/>
          <ac:spMkLst>
            <pc:docMk/>
            <pc:sldMk cId="3114732402" sldId="297"/>
            <ac:spMk id="9" creationId="{B4E8D074-D315-48EE-E1BA-205AE1375EDB}"/>
          </ac:spMkLst>
        </pc:spChg>
        <pc:picChg chg="add mod">
          <ac:chgData name="Airin Konno" userId="8a58e481703417ee" providerId="Windows Live" clId="Web-{164A53DF-261B-4812-8782-6D41FAED5622}" dt="2023-02-28T10:19:40.308" v="2253" actId="1076"/>
          <ac:picMkLst>
            <pc:docMk/>
            <pc:sldMk cId="3114732402" sldId="297"/>
            <ac:picMk id="2" creationId="{6C859192-FEE5-ED03-C444-C92D690B6CB4}"/>
          </ac:picMkLst>
        </pc:picChg>
        <pc:picChg chg="del">
          <ac:chgData name="Airin Konno" userId="8a58e481703417ee" providerId="Windows Live" clId="Web-{164A53DF-261B-4812-8782-6D41FAED5622}" dt="2023-02-28T10:19:33.776" v="2249"/>
          <ac:picMkLst>
            <pc:docMk/>
            <pc:sldMk cId="3114732402" sldId="297"/>
            <ac:picMk id="8" creationId="{964A5543-9F4F-CDC0-4000-FB038A6B2B2A}"/>
          </ac:picMkLst>
        </pc:picChg>
      </pc:sldChg>
      <pc:sldChg chg="addSp delSp modSp add replId">
        <pc:chgData name="Airin Konno" userId="8a58e481703417ee" providerId="Windows Live" clId="Web-{164A53DF-261B-4812-8782-6D41FAED5622}" dt="2023-02-28T09:20:40.576" v="1781" actId="1076"/>
        <pc:sldMkLst>
          <pc:docMk/>
          <pc:sldMk cId="276742467" sldId="298"/>
        </pc:sldMkLst>
        <pc:spChg chg="mod">
          <ac:chgData name="Airin Konno" userId="8a58e481703417ee" providerId="Windows Live" clId="Web-{164A53DF-261B-4812-8782-6D41FAED5622}" dt="2023-02-28T08:54:33.355" v="1062" actId="14100"/>
          <ac:spMkLst>
            <pc:docMk/>
            <pc:sldMk cId="276742467" sldId="298"/>
            <ac:spMk id="3" creationId="{D208971B-3CC3-8056-3143-868AC7A4EEB3}"/>
          </ac:spMkLst>
        </pc:spChg>
        <pc:spChg chg="mod">
          <ac:chgData name="Airin Konno" userId="8a58e481703417ee" providerId="Windows Live" clId="Web-{164A53DF-261B-4812-8782-6D41FAED5622}" dt="2023-02-28T08:44:59.609" v="346" actId="14100"/>
          <ac:spMkLst>
            <pc:docMk/>
            <pc:sldMk cId="276742467" sldId="298"/>
            <ac:spMk id="9" creationId="{B4E8D074-D315-48EE-E1BA-205AE1375EDB}"/>
          </ac:spMkLst>
        </pc:spChg>
        <pc:graphicFrameChg chg="add mod modGraphic">
          <ac:chgData name="Airin Konno" userId="8a58e481703417ee" providerId="Windows Live" clId="Web-{164A53DF-261B-4812-8782-6D41FAED5622}" dt="2023-02-28T09:20:40.576" v="1781" actId="1076"/>
          <ac:graphicFrameMkLst>
            <pc:docMk/>
            <pc:sldMk cId="276742467" sldId="298"/>
            <ac:graphicFrameMk id="2" creationId="{0FBF85ED-C5D0-EEFB-414F-338C0AA77598}"/>
          </ac:graphicFrameMkLst>
        </pc:graphicFrameChg>
        <pc:graphicFrameChg chg="add del mod modGraphic">
          <ac:chgData name="Airin Konno" userId="8a58e481703417ee" providerId="Windows Live" clId="Web-{164A53DF-261B-4812-8782-6D41FAED5622}" dt="2023-02-28T08:47:55.644" v="517"/>
          <ac:graphicFrameMkLst>
            <pc:docMk/>
            <pc:sldMk cId="276742467" sldId="298"/>
            <ac:graphicFrameMk id="8" creationId="{08245FBC-CD44-A85F-6B76-6139408B235D}"/>
          </ac:graphicFrameMkLst>
        </pc:graphicFrameChg>
        <pc:picChg chg="del">
          <ac:chgData name="Airin Konno" userId="8a58e481703417ee" providerId="Windows Live" clId="Web-{164A53DF-261B-4812-8782-6D41FAED5622}" dt="2023-02-28T08:46:06.735" v="404"/>
          <ac:picMkLst>
            <pc:docMk/>
            <pc:sldMk cId="276742467" sldId="298"/>
            <ac:picMk id="6" creationId="{DFEDCAAC-FBCD-116F-18C8-96497107CD32}"/>
          </ac:picMkLst>
        </pc:picChg>
      </pc:sldChg>
      <pc:sldChg chg="new del">
        <pc:chgData name="Airin Konno" userId="8a58e481703417ee" providerId="Windows Live" clId="Web-{164A53DF-261B-4812-8782-6D41FAED5622}" dt="2023-02-28T10:06:40.885" v="2072"/>
        <pc:sldMkLst>
          <pc:docMk/>
          <pc:sldMk cId="2119642698" sldId="299"/>
        </pc:sldMkLst>
      </pc:sldChg>
      <pc:sldChg chg="addSp delSp modSp add replId">
        <pc:chgData name="Airin Konno" userId="8a58e481703417ee" providerId="Windows Live" clId="Web-{164A53DF-261B-4812-8782-6D41FAED5622}" dt="2023-02-28T11:56:52.985" v="3920" actId="20577"/>
        <pc:sldMkLst>
          <pc:docMk/>
          <pc:sldMk cId="1458154624" sldId="300"/>
        </pc:sldMkLst>
        <pc:spChg chg="del mod">
          <ac:chgData name="Airin Konno" userId="8a58e481703417ee" providerId="Windows Live" clId="Web-{164A53DF-261B-4812-8782-6D41FAED5622}" dt="2023-02-28T09:23:16.673" v="1876"/>
          <ac:spMkLst>
            <pc:docMk/>
            <pc:sldMk cId="1458154624" sldId="300"/>
            <ac:spMk id="3" creationId="{D208971B-3CC3-8056-3143-868AC7A4EEB3}"/>
          </ac:spMkLst>
        </pc:spChg>
        <pc:spChg chg="add del mod">
          <ac:chgData name="Airin Konno" userId="8a58e481703417ee" providerId="Windows Live" clId="Web-{164A53DF-261B-4812-8782-6D41FAED5622}" dt="2023-02-28T08:59:50.893" v="1303"/>
          <ac:spMkLst>
            <pc:docMk/>
            <pc:sldMk cId="1458154624" sldId="300"/>
            <ac:spMk id="6" creationId="{341E22FD-6C97-5665-FE39-386106EA40CF}"/>
          </ac:spMkLst>
        </pc:spChg>
        <pc:spChg chg="mod">
          <ac:chgData name="Airin Konno" userId="8a58e481703417ee" providerId="Windows Live" clId="Web-{164A53DF-261B-4812-8782-6D41FAED5622}" dt="2023-02-28T11:56:52.985" v="3920" actId="20577"/>
          <ac:spMkLst>
            <pc:docMk/>
            <pc:sldMk cId="1458154624" sldId="300"/>
            <ac:spMk id="9" creationId="{B4E8D074-D315-48EE-E1BA-205AE1375EDB}"/>
          </ac:spMkLst>
        </pc:spChg>
        <pc:spChg chg="add del mod">
          <ac:chgData name="Airin Konno" userId="8a58e481703417ee" providerId="Windows Live" clId="Web-{164A53DF-261B-4812-8782-6D41FAED5622}" dt="2023-02-28T09:23:19.751" v="1877"/>
          <ac:spMkLst>
            <pc:docMk/>
            <pc:sldMk cId="1458154624" sldId="300"/>
            <ac:spMk id="18" creationId="{337BA920-2C41-B4CB-0F2C-211FBC32301A}"/>
          </ac:spMkLst>
        </pc:spChg>
        <pc:graphicFrameChg chg="del">
          <ac:chgData name="Airin Konno" userId="8a58e481703417ee" providerId="Windows Live" clId="Web-{164A53DF-261B-4812-8782-6D41FAED5622}" dt="2023-02-28T08:58:37.314" v="1280"/>
          <ac:graphicFrameMkLst>
            <pc:docMk/>
            <pc:sldMk cId="1458154624" sldId="300"/>
            <ac:graphicFrameMk id="2" creationId="{0FBF85ED-C5D0-EEFB-414F-338C0AA77598}"/>
          </ac:graphicFrameMkLst>
        </pc:graphicFrameChg>
        <pc:picChg chg="add del mod">
          <ac:chgData name="Airin Konno" userId="8a58e481703417ee" providerId="Windows Live" clId="Web-{164A53DF-261B-4812-8782-6D41FAED5622}" dt="2023-02-28T09:07:00.621" v="1355"/>
          <ac:picMkLst>
            <pc:docMk/>
            <pc:sldMk cId="1458154624" sldId="300"/>
            <ac:picMk id="7" creationId="{D63878B3-556F-2C27-71C8-D5A7549B5E8E}"/>
          </ac:picMkLst>
        </pc:picChg>
        <pc:picChg chg="add del mod">
          <ac:chgData name="Airin Konno" userId="8a58e481703417ee" providerId="Windows Live" clId="Web-{164A53DF-261B-4812-8782-6D41FAED5622}" dt="2023-02-28T09:07:37.044" v="1369"/>
          <ac:picMkLst>
            <pc:docMk/>
            <pc:sldMk cId="1458154624" sldId="300"/>
            <ac:picMk id="8" creationId="{126FA56B-C6C3-4545-7C00-98F54D7A60C4}"/>
          </ac:picMkLst>
        </pc:picChg>
        <pc:picChg chg="add del">
          <ac:chgData name="Airin Konno" userId="8a58e481703417ee" providerId="Windows Live" clId="Web-{164A53DF-261B-4812-8782-6D41FAED5622}" dt="2023-02-28T09:07:15.200" v="1357"/>
          <ac:picMkLst>
            <pc:docMk/>
            <pc:sldMk cId="1458154624" sldId="300"/>
            <ac:picMk id="11" creationId="{D6AE4A9A-D0C6-4CF6-2210-7E74C92251EE}"/>
          </ac:picMkLst>
        </pc:picChg>
        <pc:picChg chg="add mod">
          <ac:chgData name="Airin Konno" userId="8a58e481703417ee" providerId="Windows Live" clId="Web-{164A53DF-261B-4812-8782-6D41FAED5622}" dt="2023-02-28T09:23:50.471" v="1892" actId="1076"/>
          <ac:picMkLst>
            <pc:docMk/>
            <pc:sldMk cId="1458154624" sldId="300"/>
            <ac:picMk id="12" creationId="{F2EDD2C8-E5E4-7A4A-6A50-676A48BB4C79}"/>
          </ac:picMkLst>
        </pc:picChg>
        <pc:picChg chg="add mod">
          <ac:chgData name="Airin Konno" userId="8a58e481703417ee" providerId="Windows Live" clId="Web-{164A53DF-261B-4812-8782-6D41FAED5622}" dt="2023-02-28T09:23:50.455" v="1891" actId="1076"/>
          <ac:picMkLst>
            <pc:docMk/>
            <pc:sldMk cId="1458154624" sldId="300"/>
            <ac:picMk id="13" creationId="{8FD16435-A503-5347-A591-001F9685ABD4}"/>
          </ac:picMkLst>
        </pc:picChg>
        <pc:picChg chg="add del mod">
          <ac:chgData name="Airin Konno" userId="8a58e481703417ee" providerId="Windows Live" clId="Web-{164A53DF-261B-4812-8782-6D41FAED5622}" dt="2023-02-28T09:14:32.162" v="1571"/>
          <ac:picMkLst>
            <pc:docMk/>
            <pc:sldMk cId="1458154624" sldId="300"/>
            <ac:picMk id="15" creationId="{B58E0259-C9BC-3F15-E9D1-D5E5FB9D23F2}"/>
          </ac:picMkLst>
        </pc:picChg>
        <pc:picChg chg="add mod">
          <ac:chgData name="Airin Konno" userId="8a58e481703417ee" providerId="Windows Live" clId="Web-{164A53DF-261B-4812-8782-6D41FAED5622}" dt="2023-02-28T09:23:50.533" v="1893" actId="1076"/>
          <ac:picMkLst>
            <pc:docMk/>
            <pc:sldMk cId="1458154624" sldId="300"/>
            <ac:picMk id="16" creationId="{62C7D076-64FD-A1E7-7AD7-B54CDE0EAFA2}"/>
          </ac:picMkLst>
        </pc:picChg>
      </pc:sldChg>
      <pc:sldChg chg="addSp delSp modSp add replId">
        <pc:chgData name="Airin Konno" userId="8a58e481703417ee" providerId="Windows Live" clId="Web-{164A53DF-261B-4812-8782-6D41FAED5622}" dt="2023-02-28T09:48:04.720" v="1941" actId="1076"/>
        <pc:sldMkLst>
          <pc:docMk/>
          <pc:sldMk cId="761005948" sldId="301"/>
        </pc:sldMkLst>
        <pc:spChg chg="mod">
          <ac:chgData name="Airin Konno" userId="8a58e481703417ee" providerId="Windows Live" clId="Web-{164A53DF-261B-4812-8782-6D41FAED5622}" dt="2023-02-28T09:31:16.199" v="1932" actId="1076"/>
          <ac:spMkLst>
            <pc:docMk/>
            <pc:sldMk cId="761005948" sldId="301"/>
            <ac:spMk id="3" creationId="{D208971B-3CC3-8056-3143-868AC7A4EEB3}"/>
          </ac:spMkLst>
        </pc:spChg>
        <pc:spChg chg="mod">
          <ac:chgData name="Airin Konno" userId="8a58e481703417ee" providerId="Windows Live" clId="Web-{164A53DF-261B-4812-8782-6D41FAED5622}" dt="2023-02-28T09:12:41.816" v="1490" actId="20577"/>
          <ac:spMkLst>
            <pc:docMk/>
            <pc:sldMk cId="761005948" sldId="301"/>
            <ac:spMk id="9" creationId="{B4E8D074-D315-48EE-E1BA-205AE1375EDB}"/>
          </ac:spMkLst>
        </pc:spChg>
        <pc:picChg chg="add mod">
          <ac:chgData name="Airin Konno" userId="8a58e481703417ee" providerId="Windows Live" clId="Web-{164A53DF-261B-4812-8782-6D41FAED5622}" dt="2023-02-28T09:48:04.720" v="1941" actId="1076"/>
          <ac:picMkLst>
            <pc:docMk/>
            <pc:sldMk cId="761005948" sldId="301"/>
            <ac:picMk id="2" creationId="{63AECB22-E6C4-5598-8ABF-7723F27948FF}"/>
          </ac:picMkLst>
        </pc:picChg>
        <pc:picChg chg="add del mod modCrop">
          <ac:chgData name="Airin Konno" userId="8a58e481703417ee" providerId="Windows Live" clId="Web-{164A53DF-261B-4812-8782-6D41FAED5622}" dt="2023-02-28T09:30:29.932" v="1910"/>
          <ac:picMkLst>
            <pc:docMk/>
            <pc:sldMk cId="761005948" sldId="301"/>
            <ac:picMk id="6" creationId="{4218099C-9853-1670-DEA4-0523B182572E}"/>
          </ac:picMkLst>
        </pc:picChg>
        <pc:picChg chg="del">
          <ac:chgData name="Airin Konno" userId="8a58e481703417ee" providerId="Windows Live" clId="Web-{164A53DF-261B-4812-8782-6D41FAED5622}" dt="2023-02-28T09:06:46.168" v="1354"/>
          <ac:picMkLst>
            <pc:docMk/>
            <pc:sldMk cId="761005948" sldId="301"/>
            <ac:picMk id="7" creationId="{D63878B3-556F-2C27-71C8-D5A7549B5E8E}"/>
          </ac:picMkLst>
        </pc:picChg>
        <pc:picChg chg="del">
          <ac:chgData name="Airin Konno" userId="8a58e481703417ee" providerId="Windows Live" clId="Web-{164A53DF-261B-4812-8782-6D41FAED5622}" dt="2023-02-28T09:06:46.168" v="1353"/>
          <ac:picMkLst>
            <pc:docMk/>
            <pc:sldMk cId="761005948" sldId="301"/>
            <ac:picMk id="8" creationId="{126FA56B-C6C3-4545-7C00-98F54D7A60C4}"/>
          </ac:picMkLst>
        </pc:picChg>
      </pc:sldChg>
      <pc:sldChg chg="addSp delSp modSp add replId">
        <pc:chgData name="Airin Konno" userId="8a58e481703417ee" providerId="Windows Live" clId="Web-{164A53DF-261B-4812-8782-6D41FAED5622}" dt="2023-02-28T11:12:23.417" v="2742" actId="14100"/>
        <pc:sldMkLst>
          <pc:docMk/>
          <pc:sldMk cId="3126743494" sldId="302"/>
        </pc:sldMkLst>
        <pc:spChg chg="mod">
          <ac:chgData name="Airin Konno" userId="8a58e481703417ee" providerId="Windows Live" clId="Web-{164A53DF-261B-4812-8782-6D41FAED5622}" dt="2023-02-28T09:59:40.735" v="1951" actId="20577"/>
          <ac:spMkLst>
            <pc:docMk/>
            <pc:sldMk cId="3126743494" sldId="302"/>
            <ac:spMk id="3" creationId="{D208971B-3CC3-8056-3143-868AC7A4EEB3}"/>
          </ac:spMkLst>
        </pc:spChg>
        <pc:spChg chg="add mod">
          <ac:chgData name="Airin Konno" userId="8a58e481703417ee" providerId="Windows Live" clId="Web-{164A53DF-261B-4812-8782-6D41FAED5622}" dt="2023-02-28T11:12:12.667" v="2739" actId="14100"/>
          <ac:spMkLst>
            <pc:docMk/>
            <pc:sldMk cId="3126743494" sldId="302"/>
            <ac:spMk id="7" creationId="{0AB22D8C-1E4C-EDB8-088C-D15883C62D2C}"/>
          </ac:spMkLst>
        </pc:spChg>
        <pc:spChg chg="mod">
          <ac:chgData name="Airin Konno" userId="8a58e481703417ee" providerId="Windows Live" clId="Web-{164A53DF-261B-4812-8782-6D41FAED5622}" dt="2023-02-28T09:17:45.760" v="1667" actId="20577"/>
          <ac:spMkLst>
            <pc:docMk/>
            <pc:sldMk cId="3126743494" sldId="302"/>
            <ac:spMk id="9" creationId="{B4E8D074-D315-48EE-E1BA-205AE1375EDB}"/>
          </ac:spMkLst>
        </pc:spChg>
        <pc:spChg chg="add mod">
          <ac:chgData name="Airin Konno" userId="8a58e481703417ee" providerId="Windows Live" clId="Web-{164A53DF-261B-4812-8782-6D41FAED5622}" dt="2023-02-28T11:12:23.417" v="2742" actId="14100"/>
          <ac:spMkLst>
            <pc:docMk/>
            <pc:sldMk cId="3126743494" sldId="302"/>
            <ac:spMk id="10" creationId="{7922B956-3A17-B435-D489-73EDCA16F611}"/>
          </ac:spMkLst>
        </pc:spChg>
        <pc:spChg chg="add mod">
          <ac:chgData name="Airin Konno" userId="8a58e481703417ee" providerId="Windows Live" clId="Web-{164A53DF-261B-4812-8782-6D41FAED5622}" dt="2023-02-28T09:59:46.767" v="1954" actId="1076"/>
          <ac:spMkLst>
            <pc:docMk/>
            <pc:sldMk cId="3126743494" sldId="302"/>
            <ac:spMk id="11" creationId="{A54AE609-BA8C-482E-4E17-E14B50D74600}"/>
          </ac:spMkLst>
        </pc:spChg>
        <pc:picChg chg="del">
          <ac:chgData name="Airin Konno" userId="8a58e481703417ee" providerId="Windows Live" clId="Web-{164A53DF-261B-4812-8782-6D41FAED5622}" dt="2023-02-28T09:14:38.646" v="1574"/>
          <ac:picMkLst>
            <pc:docMk/>
            <pc:sldMk cId="3126743494" sldId="302"/>
            <ac:picMk id="2" creationId="{63AECB22-E6C4-5598-8ABF-7723F27948FF}"/>
          </ac:picMkLst>
        </pc:picChg>
        <pc:picChg chg="add mod">
          <ac:chgData name="Airin Konno" userId="8a58e481703417ee" providerId="Windows Live" clId="Web-{164A53DF-261B-4812-8782-6D41FAED5622}" dt="2023-02-28T09:59:43.220" v="1952" actId="1076"/>
          <ac:picMkLst>
            <pc:docMk/>
            <pc:sldMk cId="3126743494" sldId="302"/>
            <ac:picMk id="6" creationId="{1FDB0D23-13C6-017F-CBAA-54FA59E97CA2}"/>
          </ac:picMkLst>
        </pc:picChg>
        <pc:picChg chg="add mod">
          <ac:chgData name="Airin Konno" userId="8a58e481703417ee" providerId="Windows Live" clId="Web-{164A53DF-261B-4812-8782-6D41FAED5622}" dt="2023-02-28T09:59:44.985" v="1953" actId="1076"/>
          <ac:picMkLst>
            <pc:docMk/>
            <pc:sldMk cId="3126743494" sldId="302"/>
            <ac:picMk id="8" creationId="{8C55C223-0481-B6D8-EF0B-C83D0502777F}"/>
          </ac:picMkLst>
        </pc:picChg>
      </pc:sldChg>
      <pc:sldChg chg="addSp delSp modSp add replId">
        <pc:chgData name="Airin Konno" userId="8a58e481703417ee" providerId="Windows Live" clId="Web-{164A53DF-261B-4812-8782-6D41FAED5622}" dt="2023-02-28T11:12:47.277" v="2779" actId="14100"/>
        <pc:sldMkLst>
          <pc:docMk/>
          <pc:sldMk cId="4003880468" sldId="303"/>
        </pc:sldMkLst>
        <pc:spChg chg="mod">
          <ac:chgData name="Airin Konno" userId="8a58e481703417ee" providerId="Windows Live" clId="Web-{164A53DF-261B-4812-8782-6D41FAED5622}" dt="2023-02-28T11:12:47.277" v="2779" actId="14100"/>
          <ac:spMkLst>
            <pc:docMk/>
            <pc:sldMk cId="4003880468" sldId="303"/>
            <ac:spMk id="3" creationId="{D208971B-3CC3-8056-3143-868AC7A4EEB3}"/>
          </ac:spMkLst>
        </pc:spChg>
        <pc:spChg chg="mod">
          <ac:chgData name="Airin Konno" userId="8a58e481703417ee" providerId="Windows Live" clId="Web-{164A53DF-261B-4812-8782-6D41FAED5622}" dt="2023-02-28T09:18:12.948" v="1681" actId="20577"/>
          <ac:spMkLst>
            <pc:docMk/>
            <pc:sldMk cId="4003880468" sldId="303"/>
            <ac:spMk id="9" creationId="{B4E8D074-D315-48EE-E1BA-205AE1375EDB}"/>
          </ac:spMkLst>
        </pc:spChg>
        <pc:spChg chg="del">
          <ac:chgData name="Airin Konno" userId="8a58e481703417ee" providerId="Windows Live" clId="Web-{164A53DF-261B-4812-8782-6D41FAED5622}" dt="2023-02-28T09:20:16.138" v="1776"/>
          <ac:spMkLst>
            <pc:docMk/>
            <pc:sldMk cId="4003880468" sldId="303"/>
            <ac:spMk id="11" creationId="{A54AE609-BA8C-482E-4E17-E14B50D74600}"/>
          </ac:spMkLst>
        </pc:spChg>
        <pc:picChg chg="add del mod">
          <ac:chgData name="Airin Konno" userId="8a58e481703417ee" providerId="Windows Live" clId="Web-{164A53DF-261B-4812-8782-6D41FAED5622}" dt="2023-02-28T10:00:47.815" v="1963"/>
          <ac:picMkLst>
            <pc:docMk/>
            <pc:sldMk cId="4003880468" sldId="303"/>
            <ac:picMk id="2" creationId="{9FA6F672-FF33-7EF3-8F58-EE2E7EF2076E}"/>
          </ac:picMkLst>
        </pc:picChg>
        <pc:picChg chg="del mod">
          <ac:chgData name="Airin Konno" userId="8a58e481703417ee" providerId="Windows Live" clId="Web-{164A53DF-261B-4812-8782-6D41FAED5622}" dt="2023-02-28T09:20:14.779" v="1775"/>
          <ac:picMkLst>
            <pc:docMk/>
            <pc:sldMk cId="4003880468" sldId="303"/>
            <ac:picMk id="6" creationId="{1FDB0D23-13C6-017F-CBAA-54FA59E97CA2}"/>
          </ac:picMkLst>
        </pc:picChg>
        <pc:picChg chg="del mod">
          <ac:chgData name="Airin Konno" userId="8a58e481703417ee" providerId="Windows Live" clId="Web-{164A53DF-261B-4812-8782-6D41FAED5622}" dt="2023-02-28T09:20:14.779" v="1774"/>
          <ac:picMkLst>
            <pc:docMk/>
            <pc:sldMk cId="4003880468" sldId="303"/>
            <ac:picMk id="8" creationId="{8C55C223-0481-B6D8-EF0B-C83D0502777F}"/>
          </ac:picMkLst>
        </pc:picChg>
      </pc:sldChg>
      <pc:sldChg chg="addSp delSp modSp add replId">
        <pc:chgData name="Airin Konno" userId="8a58e481703417ee" providerId="Windows Live" clId="Web-{164A53DF-261B-4812-8782-6D41FAED5622}" dt="2023-02-28T11:57:08.829" v="3923" actId="20577"/>
        <pc:sldMkLst>
          <pc:docMk/>
          <pc:sldMk cId="2761101583" sldId="304"/>
        </pc:sldMkLst>
        <pc:spChg chg="del mod">
          <ac:chgData name="Airin Konno" userId="8a58e481703417ee" providerId="Windows Live" clId="Web-{164A53DF-261B-4812-8782-6D41FAED5622}" dt="2023-02-28T10:02:54.692" v="2021"/>
          <ac:spMkLst>
            <pc:docMk/>
            <pc:sldMk cId="2761101583" sldId="304"/>
            <ac:spMk id="3" creationId="{D208971B-3CC3-8056-3143-868AC7A4EEB3}"/>
          </ac:spMkLst>
        </pc:spChg>
        <pc:spChg chg="add del mod">
          <ac:chgData name="Airin Konno" userId="8a58e481703417ee" providerId="Windows Live" clId="Web-{164A53DF-261B-4812-8782-6D41FAED5622}" dt="2023-02-28T10:02:56.677" v="2022"/>
          <ac:spMkLst>
            <pc:docMk/>
            <pc:sldMk cId="2761101583" sldId="304"/>
            <ac:spMk id="6" creationId="{A3D3044B-2268-FA3C-87FC-B641E345FB04}"/>
          </ac:spMkLst>
        </pc:spChg>
        <pc:spChg chg="mod">
          <ac:chgData name="Airin Konno" userId="8a58e481703417ee" providerId="Windows Live" clId="Web-{164A53DF-261B-4812-8782-6D41FAED5622}" dt="2023-02-28T11:57:08.829" v="3923" actId="20577"/>
          <ac:spMkLst>
            <pc:docMk/>
            <pc:sldMk cId="2761101583" sldId="304"/>
            <ac:spMk id="9" creationId="{B4E8D074-D315-48EE-E1BA-205AE1375EDB}"/>
          </ac:spMkLst>
        </pc:spChg>
        <pc:spChg chg="add mod">
          <ac:chgData name="Airin Konno" userId="8a58e481703417ee" providerId="Windows Live" clId="Web-{164A53DF-261B-4812-8782-6D41FAED5622}" dt="2023-02-28T10:05:47.290" v="2061"/>
          <ac:spMkLst>
            <pc:docMk/>
            <pc:sldMk cId="2761101583" sldId="304"/>
            <ac:spMk id="11" creationId="{1443A605-013F-A252-41A9-EA0470659708}"/>
          </ac:spMkLst>
        </pc:spChg>
        <pc:spChg chg="add mod">
          <ac:chgData name="Airin Konno" userId="8a58e481703417ee" providerId="Windows Live" clId="Web-{164A53DF-261B-4812-8782-6D41FAED5622}" dt="2023-02-28T10:06:06.806" v="2067" actId="14100"/>
          <ac:spMkLst>
            <pc:docMk/>
            <pc:sldMk cId="2761101583" sldId="304"/>
            <ac:spMk id="12" creationId="{CEE8E627-9EF8-7CE6-2F30-17852572767D}"/>
          </ac:spMkLst>
        </pc:spChg>
        <pc:spChg chg="add del mod">
          <ac:chgData name="Airin Konno" userId="8a58e481703417ee" providerId="Windows Live" clId="Web-{164A53DF-261B-4812-8782-6D41FAED5622}" dt="2023-02-28T10:06:34.291" v="2070"/>
          <ac:spMkLst>
            <pc:docMk/>
            <pc:sldMk cId="2761101583" sldId="304"/>
            <ac:spMk id="13" creationId="{2103D355-AC44-D489-B01D-6BA4E6990CB7}"/>
          </ac:spMkLst>
        </pc:spChg>
        <pc:picChg chg="add mod">
          <ac:chgData name="Airin Konno" userId="8a58e481703417ee" providerId="Windows Live" clId="Web-{164A53DF-261B-4812-8782-6D41FAED5622}" dt="2023-02-28T10:04:04.663" v="2042"/>
          <ac:picMkLst>
            <pc:docMk/>
            <pc:sldMk cId="2761101583" sldId="304"/>
            <ac:picMk id="7" creationId="{0803BB58-8A3C-B53B-25FA-23127001D68D}"/>
          </ac:picMkLst>
        </pc:picChg>
        <pc:picChg chg="add mod">
          <ac:chgData name="Airin Konno" userId="8a58e481703417ee" providerId="Windows Live" clId="Web-{164A53DF-261B-4812-8782-6D41FAED5622}" dt="2023-02-28T10:04:37.492" v="2052" actId="14100"/>
          <ac:picMkLst>
            <pc:docMk/>
            <pc:sldMk cId="2761101583" sldId="304"/>
            <ac:picMk id="8" creationId="{0BCC9EDB-85BE-6F65-7D32-61EB237747EC}"/>
          </ac:picMkLst>
        </pc:picChg>
        <pc:picChg chg="add mod">
          <ac:chgData name="Airin Konno" userId="8a58e481703417ee" providerId="Windows Live" clId="Web-{164A53DF-261B-4812-8782-6D41FAED5622}" dt="2023-02-28T10:04:07.475" v="2045" actId="1076"/>
          <ac:picMkLst>
            <pc:docMk/>
            <pc:sldMk cId="2761101583" sldId="304"/>
            <ac:picMk id="10" creationId="{ECA0E6BC-D0B0-F5BD-BB51-4B3CC0130510}"/>
          </ac:picMkLst>
        </pc:picChg>
      </pc:sldChg>
      <pc:sldChg chg="new del">
        <pc:chgData name="Airin Konno" userId="8a58e481703417ee" providerId="Windows Live" clId="Web-{164A53DF-261B-4812-8782-6D41FAED5622}" dt="2023-02-28T10:46:33.686" v="2735"/>
        <pc:sldMkLst>
          <pc:docMk/>
          <pc:sldMk cId="165715450" sldId="305"/>
        </pc:sldMkLst>
      </pc:sldChg>
      <pc:sldChg chg="addSp delSp modSp new del">
        <pc:chgData name="Airin Konno" userId="8a58e481703417ee" providerId="Windows Live" clId="Web-{164A53DF-261B-4812-8782-6D41FAED5622}" dt="2023-02-28T10:33:07.700" v="2461"/>
        <pc:sldMkLst>
          <pc:docMk/>
          <pc:sldMk cId="1168277774" sldId="305"/>
        </pc:sldMkLst>
        <pc:spChg chg="del">
          <ac:chgData name="Airin Konno" userId="8a58e481703417ee" providerId="Windows Live" clId="Web-{164A53DF-261B-4812-8782-6D41FAED5622}" dt="2023-02-28T10:20:48.512" v="2255"/>
          <ac:spMkLst>
            <pc:docMk/>
            <pc:sldMk cId="1168277774" sldId="305"/>
            <ac:spMk id="3" creationId="{0479153D-CA1B-C104-93B4-B346CB8B5CA9}"/>
          </ac:spMkLst>
        </pc:spChg>
        <pc:picChg chg="add mod ord">
          <ac:chgData name="Airin Konno" userId="8a58e481703417ee" providerId="Windows Live" clId="Web-{164A53DF-261B-4812-8782-6D41FAED5622}" dt="2023-02-28T10:21:51.576" v="2264" actId="1076"/>
          <ac:picMkLst>
            <pc:docMk/>
            <pc:sldMk cId="1168277774" sldId="305"/>
            <ac:picMk id="4" creationId="{97B382A7-235D-7832-BC33-77A737636FD5}"/>
          </ac:picMkLst>
        </pc:picChg>
      </pc:sldChg>
      <pc:sldChg chg="addSp delSp modSp add ord replId">
        <pc:chgData name="Airin Konno" userId="8a58e481703417ee" providerId="Windows Live" clId="Web-{164A53DF-261B-4812-8782-6D41FAED5622}" dt="2023-02-28T10:46:23.827" v="2734"/>
        <pc:sldMkLst>
          <pc:docMk/>
          <pc:sldMk cId="1430675418" sldId="306"/>
        </pc:sldMkLst>
        <pc:spChg chg="add mod">
          <ac:chgData name="Airin Konno" userId="8a58e481703417ee" providerId="Windows Live" clId="Web-{164A53DF-261B-4812-8782-6D41FAED5622}" dt="2023-02-28T10:43:38.948" v="2712" actId="20577"/>
          <ac:spMkLst>
            <pc:docMk/>
            <pc:sldMk cId="1430675418" sldId="306"/>
            <ac:spMk id="7" creationId="{7282BE51-B23E-6F4A-9720-4B22629E5706}"/>
          </ac:spMkLst>
        </pc:spChg>
        <pc:spChg chg="mod">
          <ac:chgData name="Airin Konno" userId="8a58e481703417ee" providerId="Windows Live" clId="Web-{164A53DF-261B-4812-8782-6D41FAED5622}" dt="2023-02-28T10:46:19.280" v="2733" actId="20577"/>
          <ac:spMkLst>
            <pc:docMk/>
            <pc:sldMk cId="1430675418" sldId="306"/>
            <ac:spMk id="9" creationId="{B4E8D074-D315-48EE-E1BA-205AE1375EDB}"/>
          </ac:spMkLst>
        </pc:spChg>
        <pc:picChg chg="add del mod">
          <ac:chgData name="Airin Konno" userId="8a58e481703417ee" providerId="Windows Live" clId="Web-{164A53DF-261B-4812-8782-6D41FAED5622}" dt="2023-02-28T10:41:49.118" v="2538"/>
          <ac:picMkLst>
            <pc:docMk/>
            <pc:sldMk cId="1430675418" sldId="306"/>
            <ac:picMk id="2" creationId="{B76A6DD9-33B9-9A80-C3BB-C9B518BA3A9D}"/>
          </ac:picMkLst>
        </pc:picChg>
        <pc:picChg chg="del">
          <ac:chgData name="Airin Konno" userId="8a58e481703417ee" providerId="Windows Live" clId="Web-{164A53DF-261B-4812-8782-6D41FAED5622}" dt="2023-02-28T10:38:15.519" v="2529"/>
          <ac:picMkLst>
            <pc:docMk/>
            <pc:sldMk cId="1430675418" sldId="306"/>
            <ac:picMk id="3" creationId="{967E9F7B-4EFC-955C-2B3D-C6EC5A3B40C7}"/>
          </ac:picMkLst>
        </pc:picChg>
        <pc:picChg chg="add mod">
          <ac:chgData name="Airin Konno" userId="8a58e481703417ee" providerId="Windows Live" clId="Web-{164A53DF-261B-4812-8782-6D41FAED5622}" dt="2023-02-28T10:43:00.322" v="2654" actId="1076"/>
          <ac:picMkLst>
            <pc:docMk/>
            <pc:sldMk cId="1430675418" sldId="306"/>
            <ac:picMk id="8" creationId="{236CD768-4E55-A1AD-FCE9-513A00DFC7B7}"/>
          </ac:picMkLst>
        </pc:picChg>
      </pc:sldChg>
      <pc:sldChg chg="addSp delSp modSp add replId">
        <pc:chgData name="Airin Konno" userId="8a58e481703417ee" providerId="Windows Live" clId="Web-{164A53DF-261B-4812-8782-6D41FAED5622}" dt="2023-02-28T11:50:51.598" v="3734"/>
        <pc:sldMkLst>
          <pc:docMk/>
          <pc:sldMk cId="359224880" sldId="307"/>
        </pc:sldMkLst>
        <pc:spChg chg="mod">
          <ac:chgData name="Airin Konno" userId="8a58e481703417ee" providerId="Windows Live" clId="Web-{164A53DF-261B-4812-8782-6D41FAED5622}" dt="2023-02-28T11:49:13.345" v="3716" actId="14100"/>
          <ac:spMkLst>
            <pc:docMk/>
            <pc:sldMk cId="359224880" sldId="307"/>
            <ac:spMk id="6" creationId="{AF34F483-F839-B8BA-3222-56A8C57084F2}"/>
          </ac:spMkLst>
        </pc:spChg>
        <pc:spChg chg="mod">
          <ac:chgData name="Airin Konno" userId="8a58e481703417ee" providerId="Windows Live" clId="Web-{164A53DF-261B-4812-8782-6D41FAED5622}" dt="2023-02-28T11:20:03.416" v="3057" actId="20577"/>
          <ac:spMkLst>
            <pc:docMk/>
            <pc:sldMk cId="359224880" sldId="307"/>
            <ac:spMk id="9" creationId="{B4E8D074-D315-48EE-E1BA-205AE1375EDB}"/>
          </ac:spMkLst>
        </pc:spChg>
        <pc:picChg chg="add del mod">
          <ac:chgData name="Airin Konno" userId="8a58e481703417ee" providerId="Windows Live" clId="Web-{164A53DF-261B-4812-8782-6D41FAED5622}" dt="2023-02-28T11:49:40.378" v="3719"/>
          <ac:picMkLst>
            <pc:docMk/>
            <pc:sldMk cId="359224880" sldId="307"/>
            <ac:picMk id="2" creationId="{E10E9432-54EA-4743-A092-44B3FA867A46}"/>
          </ac:picMkLst>
        </pc:picChg>
        <pc:picChg chg="add mod modCrop">
          <ac:chgData name="Airin Konno" userId="8a58e481703417ee" providerId="Windows Live" clId="Web-{164A53DF-261B-4812-8782-6D41FAED5622}" dt="2023-02-28T11:50:51.598" v="3734"/>
          <ac:picMkLst>
            <pc:docMk/>
            <pc:sldMk cId="359224880" sldId="307"/>
            <ac:picMk id="3" creationId="{8BA319AF-DF87-962E-DD11-13413178B107}"/>
          </ac:picMkLst>
        </pc:picChg>
      </pc:sldChg>
      <pc:sldChg chg="addSp delSp modSp add replId">
        <pc:chgData name="Airin Konno" userId="8a58e481703417ee" providerId="Windows Live" clId="Web-{164A53DF-261B-4812-8782-6D41FAED5622}" dt="2023-02-28T12:11:27.090" v="4126" actId="20577"/>
        <pc:sldMkLst>
          <pc:docMk/>
          <pc:sldMk cId="3193288027" sldId="308"/>
        </pc:sldMkLst>
        <pc:spChg chg="mod">
          <ac:chgData name="Airin Konno" userId="8a58e481703417ee" providerId="Windows Live" clId="Web-{164A53DF-261B-4812-8782-6D41FAED5622}" dt="2023-02-28T12:11:27.090" v="4126" actId="20577"/>
          <ac:spMkLst>
            <pc:docMk/>
            <pc:sldMk cId="3193288027" sldId="308"/>
            <ac:spMk id="7" creationId="{0EB7A4C7-4C4D-07D0-3534-F22BFC7EC38B}"/>
          </ac:spMkLst>
        </pc:spChg>
        <pc:spChg chg="mod">
          <ac:chgData name="Airin Konno" userId="8a58e481703417ee" providerId="Windows Live" clId="Web-{164A53DF-261B-4812-8782-6D41FAED5622}" dt="2023-02-28T11:22:38.218" v="3098" actId="20577"/>
          <ac:spMkLst>
            <pc:docMk/>
            <pc:sldMk cId="3193288027" sldId="308"/>
            <ac:spMk id="9" creationId="{B4E8D074-D315-48EE-E1BA-205AE1375EDB}"/>
          </ac:spMkLst>
        </pc:spChg>
        <pc:picChg chg="del">
          <ac:chgData name="Airin Konno" userId="8a58e481703417ee" providerId="Windows Live" clId="Web-{164A53DF-261B-4812-8782-6D41FAED5622}" dt="2023-02-28T11:22:19.139" v="3068"/>
          <ac:picMkLst>
            <pc:docMk/>
            <pc:sldMk cId="3193288027" sldId="308"/>
            <ac:picMk id="2" creationId="{F850460E-4F15-D00E-6C10-3E677A360AB2}"/>
          </ac:picMkLst>
        </pc:picChg>
        <pc:picChg chg="add mod">
          <ac:chgData name="Airin Konno" userId="8a58e481703417ee" providerId="Windows Live" clId="Web-{164A53DF-261B-4812-8782-6D41FAED5622}" dt="2023-02-28T11:22:30.280" v="3074" actId="1076"/>
          <ac:picMkLst>
            <pc:docMk/>
            <pc:sldMk cId="3193288027" sldId="308"/>
            <ac:picMk id="3" creationId="{9D5E9708-F811-C2F9-EF10-30CB219F8221}"/>
          </ac:picMkLst>
        </pc:picChg>
      </pc:sldChg>
      <pc:sldChg chg="new del">
        <pc:chgData name="Airin Konno" userId="8a58e481703417ee" providerId="Windows Live" clId="Web-{164A53DF-261B-4812-8782-6D41FAED5622}" dt="2023-02-28T12:09:01.539" v="3926"/>
        <pc:sldMkLst>
          <pc:docMk/>
          <pc:sldMk cId="2207560662" sldId="309"/>
        </pc:sldMkLst>
      </pc:sldChg>
      <pc:sldChg chg="addSp delSp modSp add ord replId">
        <pc:chgData name="Airin Konno" userId="8a58e481703417ee" providerId="Windows Live" clId="Web-{164A53DF-261B-4812-8782-6D41FAED5622}" dt="2023-02-28T12:11:04.871" v="4106" actId="20577"/>
        <pc:sldMkLst>
          <pc:docMk/>
          <pc:sldMk cId="131455692" sldId="310"/>
        </pc:sldMkLst>
        <pc:spChg chg="mod">
          <ac:chgData name="Airin Konno" userId="8a58e481703417ee" providerId="Windows Live" clId="Web-{164A53DF-261B-4812-8782-6D41FAED5622}" dt="2023-02-28T12:11:04.871" v="4106" actId="20577"/>
          <ac:spMkLst>
            <pc:docMk/>
            <pc:sldMk cId="131455692" sldId="310"/>
            <ac:spMk id="7" creationId="{0EB7A4C7-4C4D-07D0-3534-F22BFC7EC38B}"/>
          </ac:spMkLst>
        </pc:spChg>
        <pc:spChg chg="mod">
          <ac:chgData name="Airin Konno" userId="8a58e481703417ee" providerId="Windows Live" clId="Web-{164A53DF-261B-4812-8782-6D41FAED5622}" dt="2023-02-28T12:09:23.899" v="3951" actId="14100"/>
          <ac:spMkLst>
            <pc:docMk/>
            <pc:sldMk cId="131455692" sldId="310"/>
            <ac:spMk id="9" creationId="{B4E8D074-D315-48EE-E1BA-205AE1375EDB}"/>
          </ac:spMkLst>
        </pc:spChg>
        <pc:picChg chg="add mod">
          <ac:chgData name="Airin Konno" userId="8a58e481703417ee" providerId="Windows Live" clId="Web-{164A53DF-261B-4812-8782-6D41FAED5622}" dt="2023-02-28T12:09:43.696" v="3960" actId="1076"/>
          <ac:picMkLst>
            <pc:docMk/>
            <pc:sldMk cId="131455692" sldId="310"/>
            <ac:picMk id="2" creationId="{0DFA8554-0252-77AA-8E78-C3398ED8DF96}"/>
          </ac:picMkLst>
        </pc:picChg>
        <pc:picChg chg="del">
          <ac:chgData name="Airin Konno" userId="8a58e481703417ee" providerId="Windows Live" clId="Web-{164A53DF-261B-4812-8782-6D41FAED5622}" dt="2023-02-28T12:09:28.508" v="3952"/>
          <ac:picMkLst>
            <pc:docMk/>
            <pc:sldMk cId="131455692" sldId="310"/>
            <ac:picMk id="3" creationId="{9D5E9708-F811-C2F9-EF10-30CB219F822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5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8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06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9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663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5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15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4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5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8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4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4206613"/>
            <a:ext cx="8767860" cy="4678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Airin Konno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14F77-AAB5-E2DD-5161-E87083597500}"/>
              </a:ext>
            </a:extLst>
          </p:cNvPr>
          <p:cNvSpPr txBox="1"/>
          <p:nvPr/>
        </p:nvSpPr>
        <p:spPr>
          <a:xfrm>
            <a:off x="1399311" y="2804556"/>
            <a:ext cx="938348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cap="all" dirty="0"/>
              <a:t>WEB SCRAPING PROJECT: OPENRICE</a:t>
            </a:r>
            <a:r>
              <a:rPr lang="en-US" sz="4400" dirty="0"/>
              <a:t>​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3495D1-F068-2B47-C99C-07BE83238CD2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DF0786C1-2489-F5E3-2D87-30BF023C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971B-3CC3-8056-3143-868AC7A4E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09368"/>
            <a:ext cx="10133873" cy="3643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rbel"/>
              <a:buChar char="•"/>
            </a:pPr>
            <a:r>
              <a:rPr lang="en-US" sz="2000" dirty="0">
                <a:ea typeface="+mn-lt"/>
                <a:cs typeface="+mn-lt"/>
              </a:rPr>
              <a:t>New columns will be created by extracting features present in the dataset for further analysis.</a:t>
            </a:r>
          </a:p>
          <a:p>
            <a:pPr marL="285750" indent="-285750">
              <a:buFont typeface="Corbel"/>
              <a:buChar char="•"/>
            </a:pPr>
            <a:r>
              <a:rPr lang="en-US" sz="2000" dirty="0">
                <a:ea typeface="+mn-lt"/>
                <a:cs typeface="+mn-lt"/>
              </a:rPr>
              <a:t>New columns:</a:t>
            </a:r>
          </a:p>
          <a:p>
            <a:pPr marL="514350" lvl="1">
              <a:buFont typeface="Corbel"/>
              <a:buChar char="•"/>
            </a:pPr>
            <a:r>
              <a:rPr lang="en-US" sz="1800" dirty="0">
                <a:ea typeface="+mn-lt"/>
                <a:cs typeface="+mn-lt"/>
              </a:rPr>
              <a:t>Region: Created by grouping districts.</a:t>
            </a:r>
          </a:p>
          <a:p>
            <a:pPr marL="788670" lvl="2">
              <a:buFont typeface="Corbel"/>
              <a:buChar char="•"/>
            </a:pPr>
            <a:r>
              <a:rPr lang="en-US" sz="1600" dirty="0">
                <a:ea typeface="+mn-lt"/>
                <a:cs typeface="+mn-lt"/>
              </a:rPr>
              <a:t>Hong Kong Island</a:t>
            </a:r>
          </a:p>
          <a:p>
            <a:pPr marL="788670" lvl="2">
              <a:buFont typeface="Corbel"/>
              <a:buChar char="•"/>
            </a:pPr>
            <a:r>
              <a:rPr lang="en-US" sz="1600" dirty="0">
                <a:ea typeface="+mn-lt"/>
                <a:cs typeface="+mn-lt"/>
              </a:rPr>
              <a:t>Kowloon</a:t>
            </a:r>
          </a:p>
          <a:p>
            <a:pPr marL="788670" lvl="2">
              <a:buFont typeface="Corbel"/>
              <a:buChar char="•"/>
            </a:pPr>
            <a:r>
              <a:rPr lang="en-US" sz="1600" dirty="0">
                <a:ea typeface="+mn-lt"/>
                <a:cs typeface="+mn-lt"/>
              </a:rPr>
              <a:t>New Territories</a:t>
            </a:r>
          </a:p>
          <a:p>
            <a:pPr marL="514350" lvl="1">
              <a:buFont typeface="Corbel"/>
              <a:buChar char="•"/>
            </a:pPr>
            <a:r>
              <a:rPr lang="en-US" sz="1800" dirty="0">
                <a:ea typeface="+mn-lt"/>
                <a:cs typeface="+mn-lt"/>
              </a:rPr>
              <a:t>Average price per head: Created by getting the average of the price per head range.</a:t>
            </a:r>
          </a:p>
          <a:p>
            <a:pPr marL="514350" lvl="1">
              <a:buFont typeface="Corbel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514350" lvl="1" indent="-285750">
              <a:buFont typeface="Corbel"/>
              <a:buChar char="•"/>
            </a:pPr>
            <a:endParaRPr lang="en-US" sz="1800" dirty="0"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65157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Dataset Pre-Processing: Feature Engineering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65157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Dataset Info: Final Data Frame</a:t>
            </a:r>
            <a:endParaRPr lang="en-US" sz="2400" dirty="0" err="1">
              <a:ea typeface="+mn-lt"/>
              <a:cs typeface="+mn-lt"/>
            </a:endParaRPr>
          </a:p>
          <a:p>
            <a:endParaRPr lang="en-US" sz="24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803BB58-8A3C-B53B-25FA-23127001D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95" y="756556"/>
            <a:ext cx="6828019" cy="3146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0BCC9EDB-85BE-6F65-7D32-61EB23774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740" y="4077298"/>
            <a:ext cx="2993336" cy="2367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ECA0E6BC-D0B0-F5BD-BB51-4B3CC0130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515" y="4077298"/>
            <a:ext cx="7152806" cy="236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43A605-013F-A252-41A9-EA0470659708}"/>
              </a:ext>
            </a:extLst>
          </p:cNvPr>
          <p:cNvSpPr/>
          <p:nvPr/>
        </p:nvSpPr>
        <p:spPr>
          <a:xfrm>
            <a:off x="5937504" y="987552"/>
            <a:ext cx="3462528" cy="2731008"/>
          </a:xfrm>
          <a:prstGeom prst="rect">
            <a:avLst/>
          </a:prstGeom>
          <a:solidFill>
            <a:srgbClr val="FFCB05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E8E627-9EF8-7CE6-2F30-17852572767D}"/>
              </a:ext>
            </a:extLst>
          </p:cNvPr>
          <p:cNvSpPr/>
          <p:nvPr/>
        </p:nvSpPr>
        <p:spPr>
          <a:xfrm flipV="1">
            <a:off x="2060448" y="4401312"/>
            <a:ext cx="512064" cy="134112"/>
          </a:xfrm>
          <a:prstGeom prst="rect">
            <a:avLst/>
          </a:prstGeom>
          <a:solidFill>
            <a:srgbClr val="FFCB05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0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8527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Exploratory Data Analysis: Most Popular District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B7A4C7-4C4D-07D0-3534-F22BFC7E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383980"/>
            <a:ext cx="9872871" cy="712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 top areas for finding good restaurants are in  Tsim Sha Tsui, </a:t>
            </a:r>
            <a:r>
              <a:rPr lang="en-US" sz="2000" dirty="0" err="1">
                <a:ea typeface="+mn-lt"/>
                <a:cs typeface="+mn-lt"/>
              </a:rPr>
              <a:t>Mong</a:t>
            </a:r>
            <a:r>
              <a:rPr lang="en-US" sz="2000" dirty="0">
                <a:ea typeface="+mn-lt"/>
                <a:cs typeface="+mn-lt"/>
              </a:rPr>
              <a:t> Kok and Causeway Bay</a:t>
            </a:r>
          </a:p>
          <a:p>
            <a:endParaRPr lang="en-US" sz="2000" dirty="0"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46F4B3-D518-6E6A-0773-47311DF5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0" y="1068133"/>
            <a:ext cx="10075887" cy="410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64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8527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Exploratory Data Analysis: Most Popular Cuisine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B7A4C7-4C4D-07D0-3534-F22BFC7E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383980"/>
            <a:ext cx="9872871" cy="712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 top restaurants serve Western, Japanese, and International cuisine.</a:t>
            </a:r>
          </a:p>
        </p:txBody>
      </p:sp>
      <p:pic>
        <p:nvPicPr>
          <p:cNvPr id="2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EBC16618-0544-A7CA-579F-FD651D806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75" y="940906"/>
            <a:ext cx="7177790" cy="413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6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8527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Exploratory Data Analysis: Most Popular Dishes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B7A4C7-4C4D-07D0-3534-F22BFC7E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387" y="1942691"/>
            <a:ext cx="4268484" cy="4153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 top restaurants are mostly populated by dessert, hot pot and seafood restaurants. </a:t>
            </a:r>
          </a:p>
          <a:p>
            <a:r>
              <a:rPr lang="en-US" sz="2000" dirty="0">
                <a:ea typeface="+mn-lt"/>
                <a:cs typeface="+mn-lt"/>
              </a:rPr>
              <a:t>Although Japanese cuisine is ranked second, it is surprising to see Sushi/Sashimi and Ramen ranked 5th and 6th in the most popular dishes.</a:t>
            </a:r>
            <a:endParaRPr lang="en-US" dirty="0"/>
          </a:p>
        </p:txBody>
      </p:sp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62E54306-29FB-2E28-F466-ADC6C0B9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26" y="670316"/>
            <a:ext cx="6099016" cy="59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25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8527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Exploratory Data Analysis: Overall Rating Percentage Score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B7A4C7-4C4D-07D0-3534-F22BFC7E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383980"/>
            <a:ext cx="9872871" cy="712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dirty="0">
                <a:ea typeface="+mn-lt"/>
                <a:cs typeface="+mn-lt"/>
              </a:rPr>
              <a:t>In the top restaurants, the mean overall rating is 97%, with the min being 81.2% and the max being 100%.</a:t>
            </a:r>
          </a:p>
        </p:txBody>
      </p:sp>
      <p:pic>
        <p:nvPicPr>
          <p:cNvPr id="2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D9DC50C-7423-25B4-407E-2BF84D0BD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137" y="1378939"/>
            <a:ext cx="4941758" cy="3737860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42F3C41D-0B2C-92ED-AB85-12008D7D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088" y="2397021"/>
            <a:ext cx="4104806" cy="17252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63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8527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Exploratory Data Analysis: Most Popular Price Per Head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B7A4C7-4C4D-07D0-3534-F22BFC7E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383980"/>
            <a:ext cx="9872871" cy="71202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 dirty="0">
                <a:ea typeface="+mn-lt"/>
                <a:cs typeface="+mn-lt"/>
              </a:rPr>
              <a:t>There are the most restaurants within the $101-200pp price range. </a:t>
            </a:r>
          </a:p>
          <a:p>
            <a:r>
              <a:rPr lang="en-US" sz="2000" dirty="0"/>
              <a:t>There are the least restaurants in the opposite of each spectrum listed in the top restaurants.</a:t>
            </a: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25D7E6D-DB59-AB5E-FA97-910759487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547" y="816697"/>
            <a:ext cx="7752412" cy="425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7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8527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Exploratory Data Analysis: Price Per Head vs Overall Rating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B7A4C7-4C4D-07D0-3534-F22BFC7E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516" y="1336368"/>
            <a:ext cx="4686355" cy="47596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There are more restaurants in the price range of $101-200 with a high overall rating compared to any other price range.</a:t>
            </a:r>
            <a:endParaRPr lang="en-US" sz="2000">
              <a:ea typeface="+mn-lt"/>
              <a:cs typeface="+mn-lt"/>
            </a:endParaRPr>
          </a:p>
          <a:p>
            <a:r>
              <a:rPr lang="en-US" sz="2000" dirty="0"/>
              <a:t>All price ranges follow a similar pattern where they peak at 97-98% overall rating.</a:t>
            </a:r>
          </a:p>
          <a:p>
            <a:endParaRPr lang="en-US" sz="2000" dirty="0"/>
          </a:p>
        </p:txBody>
      </p:sp>
      <p:pic>
        <p:nvPicPr>
          <p:cNvPr id="2" name="Picture 5" descr="Chart&#10;&#10;Description automatically generated">
            <a:extLst>
              <a:ext uri="{FF2B5EF4-FFF2-40B4-BE49-F238E27FC236}">
                <a16:creationId xmlns:a16="http://schemas.microsoft.com/office/drawing/2014/main" id="{034EFC79-AC8C-5B53-4552-C028BD47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5" y="1268894"/>
            <a:ext cx="5753724" cy="43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9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93523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Exploratory Data Analysis: Where To Go On A Budget</a:t>
            </a:r>
            <a:endParaRPr lang="en-US" sz="24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pic>
        <p:nvPicPr>
          <p:cNvPr id="6" name="Picture 7" descr="Chart&#10;&#10;Description automatically generated">
            <a:extLst>
              <a:ext uri="{FF2B5EF4-FFF2-40B4-BE49-F238E27FC236}">
                <a16:creationId xmlns:a16="http://schemas.microsoft.com/office/drawing/2014/main" id="{3F7A9752-92F5-25AF-549C-5CE5D606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0" y="919492"/>
            <a:ext cx="5528872" cy="5481211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9715F28-EEDA-1F48-1632-2D18886ED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2403" y="1318101"/>
            <a:ext cx="4268484" cy="4153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Price Distribution for Top 3 Cuisine In Different Regions </a:t>
            </a:r>
          </a:p>
          <a:p>
            <a:r>
              <a:rPr lang="en-US" sz="2000" dirty="0">
                <a:ea typeface="+mn-lt"/>
                <a:cs typeface="+mn-lt"/>
              </a:rPr>
              <a:t>A meal at Kowloon and Hong Kong Island would more likely be in the price ranges of $101-200, and $201-400.</a:t>
            </a:r>
            <a:endParaRPr lang="en-US">
              <a:ea typeface="+mn-lt"/>
              <a:cs typeface="+mn-lt"/>
            </a:endParaRPr>
          </a:p>
          <a:p>
            <a:r>
              <a:rPr lang="en-US" sz="2000" dirty="0"/>
              <a:t>In New Territories, you can find good  restaurants in the $51-100 range.</a:t>
            </a:r>
            <a:endParaRPr lang="en-US" sz="2000"/>
          </a:p>
          <a:p>
            <a:r>
              <a:rPr lang="en-US" sz="2000" dirty="0"/>
              <a:t>If you want Japanese, Western, or International food, Kowloon is a hot spot for all of these food.</a:t>
            </a:r>
          </a:p>
          <a:p>
            <a:pPr marL="27432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537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9306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Exploratory Data Analysis: Rating vs Price vs Region</a:t>
            </a:r>
            <a:endParaRPr lang="en-US" sz="24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82BE51-B23E-6F4A-9720-4B22629E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1492" y="1486538"/>
            <a:ext cx="4301527" cy="45095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Kowloon: The more you pay, the lower the restaurant scored.</a:t>
            </a:r>
          </a:p>
          <a:p>
            <a:r>
              <a:rPr lang="en-US" sz="2000" dirty="0"/>
              <a:t>HK Island: The more you pay, the higher the rating.</a:t>
            </a:r>
          </a:p>
          <a:p>
            <a:r>
              <a:rPr lang="en-US" sz="2000" dirty="0"/>
              <a:t>New Territories:  </a:t>
            </a:r>
            <a:r>
              <a:rPr lang="en-US" sz="2000" dirty="0">
                <a:ea typeface="+mn-lt"/>
                <a:cs typeface="+mn-lt"/>
              </a:rPr>
              <a:t>The more you pay, the higher the rating.</a:t>
            </a:r>
          </a:p>
          <a:p>
            <a:pPr lvl="1"/>
            <a:r>
              <a:rPr lang="en-US" sz="1800" dirty="0">
                <a:ea typeface="+mn-lt"/>
                <a:cs typeface="+mn-lt"/>
              </a:rPr>
              <a:t>Data is limited up to an average price of $300.</a:t>
            </a:r>
          </a:p>
        </p:txBody>
      </p:sp>
      <p:pic>
        <p:nvPicPr>
          <p:cNvPr id="8" name="Picture 9" descr="Chart&#10;&#10;Description automatically generated">
            <a:extLst>
              <a:ext uri="{FF2B5EF4-FFF2-40B4-BE49-F238E27FC236}">
                <a16:creationId xmlns:a16="http://schemas.microsoft.com/office/drawing/2014/main" id="{236CD768-4E55-A1AD-FCE9-513A00DF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09" y="1319208"/>
            <a:ext cx="5528872" cy="42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971B-3CC3-8056-3143-868AC7A4E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03134"/>
            <a:ext cx="4964404" cy="3243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0292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Introduction</a:t>
            </a:r>
            <a:endParaRPr lang="en-US" sz="2000"/>
          </a:p>
          <a:p>
            <a:pPr marL="50292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Aim</a:t>
            </a:r>
          </a:p>
          <a:p>
            <a:pPr marL="50292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Data Collection, Preprocessing</a:t>
            </a:r>
          </a:p>
          <a:p>
            <a:pPr marL="50292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Exploratory Data Analysis</a:t>
            </a:r>
          </a:p>
          <a:p>
            <a:pPr marL="50292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Insights</a:t>
            </a:r>
          </a:p>
          <a:p>
            <a:pPr marL="50292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Challenges and Limitations</a:t>
            </a:r>
          </a:p>
          <a:p>
            <a:pPr marL="50292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Conclusion</a:t>
            </a:r>
          </a:p>
          <a:p>
            <a:endParaRPr lang="en-US" sz="2000" dirty="0"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Project Outline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374B3BCB-3B78-E702-2E41-03DE5228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063" y="1664641"/>
            <a:ext cx="5514109" cy="351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44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8527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Exploratory Data Analysis: Price Per Head vs Engagement Stats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B7A4C7-4C4D-07D0-3534-F22BFC7E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383980"/>
            <a:ext cx="9872871" cy="712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sz="2000" dirty="0">
                <a:ea typeface="+mn-lt"/>
                <a:cs typeface="+mn-lt"/>
              </a:rPr>
              <a:t>Number of ratings is similar across all price ranges, but restaurants in the $401-800 range have the most bookmarks. </a:t>
            </a:r>
            <a:endParaRPr lang="en-US" dirty="0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C859192-FEE5-ED03-C444-C92D690B6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19" y="1178171"/>
            <a:ext cx="10063395" cy="39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3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9834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Exploratory Data Analysis: Correlation Between Rating and Engagement</a:t>
            </a:r>
            <a:endParaRPr lang="en-US" sz="24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B7A4C7-4C4D-07D0-3534-F22BFC7E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743" y="2597435"/>
            <a:ext cx="4261634" cy="3610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dirty="0">
                <a:ea typeface="+mn-lt"/>
                <a:cs typeface="+mn-lt"/>
              </a:rPr>
              <a:t>This heat </a:t>
            </a:r>
            <a:r>
              <a:rPr lang="en-US" sz="2000" dirty="0"/>
              <a:t>map shows that there is a negative correlation between overall rating and all other types of engagements.</a:t>
            </a:r>
          </a:p>
          <a:p>
            <a:pPr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DFA8554-0252-77AA-8E78-C3398ED8D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16" y="1535825"/>
            <a:ext cx="6528619" cy="467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9306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Exploratory Data Analysis: Number of Reviews vs Rating Score</a:t>
            </a:r>
            <a:endParaRPr lang="en-US" sz="24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B7A4C7-4C4D-07D0-3534-F22BFC7E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14" y="2560564"/>
            <a:ext cx="4261634" cy="3610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dirty="0">
                <a:ea typeface="+mn-lt"/>
                <a:cs typeface="+mn-lt"/>
              </a:rPr>
              <a:t>It is surprising to see that there 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sz="2000" dirty="0">
                <a:ea typeface="+mn-lt"/>
                <a:cs typeface="+mn-lt"/>
              </a:rPr>
              <a:t>a negative correlation between number of reviews and rating score.</a:t>
            </a:r>
            <a:endParaRPr lang="en-US" dirty="0">
              <a:ea typeface="+mn-lt"/>
              <a:cs typeface="+mn-lt"/>
            </a:endParaRPr>
          </a:p>
          <a:p>
            <a:pPr lvl="1">
              <a:spcBef>
                <a:spcPts val="1000"/>
              </a:spcBef>
            </a:pPr>
            <a:r>
              <a:rPr lang="en-US" dirty="0">
                <a:ea typeface="+mn-lt"/>
                <a:cs typeface="+mn-lt"/>
              </a:rPr>
              <a:t>Despite having more written reviews, the rating score decreases.</a:t>
            </a:r>
          </a:p>
          <a:p>
            <a:pPr lvl="2">
              <a:spcBef>
                <a:spcPts val="1000"/>
              </a:spcBef>
            </a:pPr>
            <a:endParaRPr lang="en-US" dirty="0"/>
          </a:p>
          <a:p>
            <a:endParaRPr lang="en-US" sz="2000" dirty="0"/>
          </a:p>
        </p:txBody>
      </p:sp>
      <p:pic>
        <p:nvPicPr>
          <p:cNvPr id="3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D5E9708-F811-C2F9-EF10-30CB219F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925" y="1081865"/>
            <a:ext cx="6153461" cy="47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8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971B-3CC3-8056-3143-868AC7A4E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1025014"/>
            <a:ext cx="10610290" cy="56609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Customers:</a:t>
            </a:r>
          </a:p>
          <a:p>
            <a:pPr lvl="1"/>
            <a:r>
              <a:rPr lang="en-US" sz="1800" dirty="0"/>
              <a:t>The most popular cuisine amongst </a:t>
            </a:r>
            <a:r>
              <a:rPr lang="en-US" sz="1800" dirty="0" err="1"/>
              <a:t>OpenRicers</a:t>
            </a:r>
            <a:r>
              <a:rPr lang="en-US" sz="1800" dirty="0"/>
              <a:t> are Western, Japanese, and International cuisine, with the most popular dishes being Dessert, Hotpot and Seafood.</a:t>
            </a:r>
          </a:p>
          <a:p>
            <a:pPr lvl="1"/>
            <a:r>
              <a:rPr lang="en-US" sz="1800" dirty="0"/>
              <a:t>Most of the top restaurants are situated in Kowloon (TST and MK).</a:t>
            </a:r>
          </a:p>
          <a:p>
            <a:pPr lvl="1"/>
            <a:r>
              <a:rPr lang="en-US" sz="1800" dirty="0"/>
              <a:t>If you want to spend $100-200, you'd find more good options in Kowloon.</a:t>
            </a:r>
          </a:p>
          <a:p>
            <a:pPr lvl="1"/>
            <a:r>
              <a:rPr lang="en-US" sz="1800" dirty="0"/>
              <a:t>If you want to spend below $100, you'd find good options in New Territories.</a:t>
            </a:r>
          </a:p>
          <a:p>
            <a:pPr lvl="1"/>
            <a:r>
              <a:rPr lang="en-US" sz="1800" dirty="0"/>
              <a:t>You'd want to go to HK Island for more expensive restaurants ,as the more you pay, the higher the rating. </a:t>
            </a:r>
          </a:p>
          <a:p>
            <a:r>
              <a:rPr lang="en-US" sz="2000" dirty="0"/>
              <a:t>Businesses:</a:t>
            </a:r>
          </a:p>
          <a:p>
            <a:pPr lvl="1">
              <a:spcBef>
                <a:spcPts val="1000"/>
              </a:spcBef>
            </a:pPr>
            <a:r>
              <a:rPr lang="en-US" sz="1800" dirty="0"/>
              <a:t>Restaurants in the $401-800 range have the most bookmarks. 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You could do a lot of promotions and offers on special days (e.g. Birthday, Weekends, Christmas) to entice these customers to come. </a:t>
            </a:r>
          </a:p>
          <a:p>
            <a:pPr lvl="1">
              <a:spcBef>
                <a:spcPts val="1000"/>
              </a:spcBef>
            </a:pPr>
            <a:r>
              <a:rPr lang="en-US" sz="1800" dirty="0"/>
              <a:t>More written reviews, total number of ratings, and bookmarks may actually negatively impact your rating score.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Customers may be more likely to write a complaint than a compliment when writing a review.</a:t>
            </a:r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46B5932-70A5-608A-7188-038F6547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Insight Analysis</a:t>
            </a:r>
            <a:endParaRPr lang="en-US" sz="2400" dirty="0">
              <a:ea typeface="+mn-lt"/>
              <a:cs typeface="+mn-lt"/>
            </a:endParaRP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1363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9306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Challenges and Limitations</a:t>
            </a:r>
            <a:endParaRPr lang="en-US" sz="24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4F483-F839-B8BA-3222-56A8C5708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09368"/>
            <a:ext cx="9958904" cy="48866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Data is limited to number of web pages available to scrape.</a:t>
            </a:r>
          </a:p>
          <a:p>
            <a:pPr lvl="1"/>
            <a:r>
              <a:rPr lang="en-US" sz="1800" dirty="0" err="1"/>
              <a:t>OpenRice</a:t>
            </a:r>
            <a:r>
              <a:rPr lang="en-US" sz="1800" dirty="0"/>
              <a:t> only goes up to page 17 (250 restaurants), whereas the website says they have 1.2m restaurants.</a:t>
            </a:r>
          </a:p>
          <a:p>
            <a:r>
              <a:rPr lang="en-US" sz="2000" dirty="0"/>
              <a:t>Restaurants may not be categorized correctly  on </a:t>
            </a:r>
            <a:r>
              <a:rPr lang="en-US" sz="2000" dirty="0" err="1"/>
              <a:t>OpenRice</a:t>
            </a:r>
            <a:r>
              <a:rPr lang="en-US" sz="2000" dirty="0"/>
              <a:t>(e.g. "Western" appearing on both "Cuisine" and "Dish").</a:t>
            </a:r>
          </a:p>
          <a:p>
            <a:r>
              <a:rPr lang="en-US" sz="2000" dirty="0"/>
              <a:t>Null values for some data.</a:t>
            </a:r>
          </a:p>
          <a:p>
            <a:r>
              <a:rPr lang="en-US" sz="2000" dirty="0"/>
              <a:t>Slow speed of scraping.</a:t>
            </a:r>
          </a:p>
        </p:txBody>
      </p:sp>
    </p:spTree>
    <p:extLst>
      <p:ext uri="{BB962C8B-B14F-4D97-AF65-F5344CB8AC3E}">
        <p14:creationId xmlns:p14="http://schemas.microsoft.com/office/powerpoint/2010/main" val="41157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9306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Conclusion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4F483-F839-B8BA-3222-56A8C5708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025" y="1209368"/>
            <a:ext cx="4436879" cy="48866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In this project, I looked at popular food categories, areas, and compared price to regions and ratings. </a:t>
            </a:r>
          </a:p>
          <a:p>
            <a:r>
              <a:rPr lang="en-US" sz="2000" dirty="0"/>
              <a:t>For consumers, I hope this analysis will help you make a better decision of where to eat in the future.</a:t>
            </a:r>
          </a:p>
          <a:p>
            <a:r>
              <a:rPr lang="en-US" sz="2000" dirty="0"/>
              <a:t>And for businesses, I hope this data helps you find opportunities for growth.</a:t>
            </a:r>
          </a:p>
        </p:txBody>
      </p:sp>
      <p:pic>
        <p:nvPicPr>
          <p:cNvPr id="3" name="Picture 6" descr="A picture containing table, food, plate, vegetable&#10;&#10;Description automatically generated">
            <a:extLst>
              <a:ext uri="{FF2B5EF4-FFF2-40B4-BE49-F238E27FC236}">
                <a16:creationId xmlns:a16="http://schemas.microsoft.com/office/drawing/2014/main" id="{8BA319AF-DF87-962E-DD11-13413178B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67" t="-166" r="837" b="333"/>
          <a:stretch/>
        </p:blipFill>
        <p:spPr>
          <a:xfrm>
            <a:off x="251360" y="672935"/>
            <a:ext cx="5810350" cy="59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971B-3CC3-8056-3143-868AC7A4E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95" y="1620321"/>
            <a:ext cx="5214840" cy="37782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ea typeface="+mn-lt"/>
                <a:cs typeface="+mn-lt"/>
              </a:rPr>
              <a:t>OpenRice</a:t>
            </a:r>
            <a:r>
              <a:rPr lang="en-US" sz="2000" dirty="0">
                <a:ea typeface="+mn-lt"/>
                <a:cs typeface="+mn-lt"/>
              </a:rPr>
              <a:t> is currently the most popular food dining guide in Hong Kong, providing the most comprehensive restaurant information.</a:t>
            </a:r>
          </a:p>
          <a:p>
            <a:r>
              <a:rPr lang="en-US" sz="2000" dirty="0">
                <a:ea typeface="+mn-lt"/>
                <a:cs typeface="+mn-lt"/>
              </a:rPr>
              <a:t>As a consumer, it would be an interesting topic to explore the most popular dishes, prices, and districts for the hottest restaurants.</a:t>
            </a:r>
            <a:endParaRPr lang="en-US" sz="2000">
              <a:ea typeface="+mn-lt"/>
              <a:cs typeface="Calibri"/>
            </a:endParaRPr>
          </a:p>
          <a:p>
            <a:r>
              <a:rPr lang="en-US" sz="2000" dirty="0">
                <a:cs typeface="Calibri"/>
              </a:rPr>
              <a:t>For businesses, it would be useful to have data in order to formulate strategies to improve their website rating, increase profits, as well as look at competitor data.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46B5932-70A5-608A-7188-038F6547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Introduction​</a:t>
            </a:r>
          </a:p>
        </p:txBody>
      </p:sp>
      <p:pic>
        <p:nvPicPr>
          <p:cNvPr id="13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84AF7CB-6622-57A6-DC41-2EE2219E6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22" y="1585685"/>
            <a:ext cx="5324167" cy="38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9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971B-3CC3-8056-3143-868AC7A4E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585884"/>
            <a:ext cx="9872871" cy="35101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sz="2000" dirty="0"/>
              <a:t>This project aims to:</a:t>
            </a:r>
          </a:p>
          <a:p>
            <a:pPr marL="502920" indent="-457200">
              <a:buAutoNum type="arabicPeriod"/>
            </a:pPr>
            <a:r>
              <a:rPr lang="en-US" sz="2000" dirty="0"/>
              <a:t>Explore the dataset using pandas.</a:t>
            </a:r>
          </a:p>
          <a:p>
            <a:pPr marL="502920" indent="-457200">
              <a:buAutoNum type="arabicPeriod"/>
            </a:pPr>
            <a:r>
              <a:rPr lang="en-US" sz="2000" dirty="0"/>
              <a:t>Create data visualizations using matplotlib and seaborn.</a:t>
            </a:r>
          </a:p>
          <a:p>
            <a:pPr marL="502920" indent="-457200">
              <a:buAutoNum type="arabicPeriod"/>
            </a:pPr>
            <a:r>
              <a:rPr lang="en-US" sz="2000" dirty="0"/>
              <a:t>Perform data analysis to explain the data visualizations that have been created.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Aim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7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971B-3CC3-8056-3143-868AC7A4E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155722"/>
            <a:ext cx="4756001" cy="39402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rbel"/>
              <a:buChar char="•"/>
            </a:pPr>
            <a:r>
              <a:rPr lang="en-US" sz="2000" dirty="0">
                <a:ea typeface="+mn-lt"/>
                <a:cs typeface="+mn-lt"/>
              </a:rPr>
              <a:t>Data was scraped from openrice.com using </a:t>
            </a:r>
            <a:r>
              <a:rPr lang="en-US" sz="2000" dirty="0" err="1">
                <a:ea typeface="+mn-lt"/>
                <a:cs typeface="+mn-lt"/>
              </a:rPr>
              <a:t>BeautifulSoup</a:t>
            </a:r>
            <a:r>
              <a:rPr lang="en-US" sz="2000" dirty="0">
                <a:ea typeface="+mn-lt"/>
                <a:cs typeface="+mn-lt"/>
              </a:rPr>
              <a:t> and Selenium.</a:t>
            </a:r>
          </a:p>
          <a:p>
            <a:pPr marL="285750" indent="-285750">
              <a:buFont typeface="Corbel"/>
            </a:pPr>
            <a:r>
              <a:rPr lang="en-US" sz="2000" dirty="0">
                <a:ea typeface="+mn-lt"/>
                <a:cs typeface="+mn-lt"/>
              </a:rPr>
              <a:t>The restaurants were sorted by "Overall (High to Low)", where restaurants with the most engagement (ratings, bookmarks, reviews) were ranked the highest.</a:t>
            </a:r>
          </a:p>
          <a:p>
            <a:pPr marL="285750" indent="-285750">
              <a:buFont typeface="Corbel"/>
            </a:pPr>
            <a:r>
              <a:rPr lang="en-US" sz="2000" dirty="0">
                <a:ea typeface="+mn-lt"/>
                <a:cs typeface="+mn-lt"/>
              </a:rPr>
              <a:t>Data scraping was limited to 17 pages (250 restaurants), and could not be scraped further.</a:t>
            </a:r>
          </a:p>
          <a:p>
            <a:pPr marL="45720" indent="0">
              <a:buNone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Data Collection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pic>
        <p:nvPicPr>
          <p:cNvPr id="6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EDCAAC-FBCD-116F-18C8-96497107C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4" r="-164"/>
          <a:stretch/>
        </p:blipFill>
        <p:spPr>
          <a:xfrm>
            <a:off x="6671105" y="1435523"/>
            <a:ext cx="5012423" cy="44246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532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971B-3CC3-8056-3143-868AC7A4E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09368"/>
            <a:ext cx="10139969" cy="452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rbel"/>
              <a:buChar char="•"/>
            </a:pPr>
            <a:r>
              <a:rPr lang="en-US" sz="2000" dirty="0">
                <a:ea typeface="+mn-lt"/>
                <a:cs typeface="+mn-lt"/>
              </a:rPr>
              <a:t>Structure of the dataset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34927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Dataset Description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0FBF85ED-C5D0-EEFB-414F-338C0AA77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38405"/>
              </p:ext>
            </p:extLst>
          </p:nvPr>
        </p:nvGraphicFramePr>
        <p:xfrm>
          <a:off x="658368" y="1901952"/>
          <a:ext cx="10869195" cy="39319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23065">
                  <a:extLst>
                    <a:ext uri="{9D8B030D-6E8A-4147-A177-3AD203B41FA5}">
                      <a16:colId xmlns:a16="http://schemas.microsoft.com/office/drawing/2014/main" val="1222044201"/>
                    </a:ext>
                  </a:extLst>
                </a:gridCol>
                <a:gridCol w="3623065">
                  <a:extLst>
                    <a:ext uri="{9D8B030D-6E8A-4147-A177-3AD203B41FA5}">
                      <a16:colId xmlns:a16="http://schemas.microsoft.com/office/drawing/2014/main" val="591491999"/>
                    </a:ext>
                  </a:extLst>
                </a:gridCol>
                <a:gridCol w="3623065">
                  <a:extLst>
                    <a:ext uri="{9D8B030D-6E8A-4147-A177-3AD203B41FA5}">
                      <a16:colId xmlns:a16="http://schemas.microsoft.com/office/drawing/2014/main" val="2835804270"/>
                    </a:ext>
                  </a:extLst>
                </a:gridCol>
              </a:tblGrid>
              <a:tr h="191793">
                <a:tc>
                  <a:txBody>
                    <a:bodyPr/>
                    <a:lstStyle/>
                    <a:p>
                      <a:r>
                        <a:rPr lang="en-US" sz="1600" dirty="0"/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027850"/>
                  </a:ext>
                </a:extLst>
              </a:tr>
              <a:tr h="4885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latin typeface="Corbel"/>
                        </a:rPr>
                        <a:t>restaurant_name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 of 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600" b="0" i="0" u="none" strike="noStrike" noProof="0" dirty="0" err="1"/>
                        <a:t>Tearapy</a:t>
                      </a:r>
                      <a:r>
                        <a:rPr lang="ja-JP" altLang="en-US" sz="1600" b="0" i="0" u="none" strike="noStrike" noProof="0"/>
                        <a:t> </a:t>
                      </a:r>
                      <a:r>
                        <a:rPr lang="ja-JP" sz="1600" b="0" i="0" u="none" strike="noStrike" noProof="0"/>
                        <a:t>茶聊</a:t>
                      </a:r>
                      <a:r>
                        <a:rPr lang="ja-JP" altLang="en-US" sz="1600" b="0" i="0" u="none" strike="noStrike" noProof="0">
                          <a:latin typeface="Corbel"/>
                        </a:rPr>
                        <a:t>; </a:t>
                      </a:r>
                      <a:r>
                        <a:rPr lang="en-US" altLang="ja-JP" sz="1600" b="0" i="0" u="none" strike="noStrike" noProof="0" dirty="0" err="1"/>
                        <a:t>Yadllie</a:t>
                      </a:r>
                      <a:r>
                        <a:rPr lang="en-US" altLang="ja-JP" sz="1600" b="0" i="0" u="none" strike="noStrike" noProof="0" dirty="0"/>
                        <a:t> Plate </a:t>
                      </a:r>
                      <a:r>
                        <a:rPr lang="ko-KR" altLang="en-US" sz="1600" b="0" i="0" u="none" strike="noStrike" noProof="0" dirty="0" err="1"/>
                        <a:t>야들리애플래이</a:t>
                      </a:r>
                      <a:r>
                        <a:rPr lang="ko-KR" sz="1600" b="0" i="0" u="none" strike="noStrike" noProof="0" dirty="0" err="1">
                          <a:latin typeface="맑은 고딕"/>
                          <a:ea typeface="맑은 고딕"/>
                        </a:rPr>
                        <a:t>트</a:t>
                      </a:r>
                      <a:endParaRPr lang="ja-JP" sz="1600" b="0" i="0" u="none" strike="noStrike" noProof="0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997572"/>
                  </a:ext>
                </a:extLst>
              </a:tr>
              <a:tr h="191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latin typeface="Corbel"/>
                        </a:rPr>
                        <a:t>price_range_per_head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Pricing per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orbel"/>
                        </a:rPr>
                        <a:t>$101-200; </a:t>
                      </a:r>
                      <a:r>
                        <a:rPr lang="en-US" sz="1600" b="0" i="0" u="none" strike="noStrike" noProof="0" dirty="0"/>
                        <a:t>$201-400...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97226"/>
                  </a:ext>
                </a:extLst>
              </a:tr>
              <a:tr h="191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/>
                        <a:t>good_ratings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good ratings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1149; 1384...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2331"/>
                  </a:ext>
                </a:extLst>
              </a:tr>
              <a:tr h="191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latin typeface="Corbel"/>
                        </a:rPr>
                        <a:t>bad_ratings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orbel"/>
                        </a:rPr>
                        <a:t>Number of bad ratings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45; 53...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343528"/>
                  </a:ext>
                </a:extLst>
              </a:tr>
              <a:tr h="3329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latin typeface="Corbel"/>
                        </a:rPr>
                        <a:t>full_address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Restaurant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orbel"/>
                        </a:rPr>
                        <a:t>1/F, 189 Portland Street, </a:t>
                      </a:r>
                      <a:r>
                        <a:rPr lang="en-US" sz="1600" b="0" i="0" u="none" strike="noStrike" noProof="0" dirty="0" err="1">
                          <a:latin typeface="Corbel"/>
                        </a:rPr>
                        <a:t>Mong</a:t>
                      </a:r>
                      <a:r>
                        <a:rPr lang="en-US" sz="1600" b="0" i="0" u="none" strike="noStrike" noProof="0" dirty="0">
                          <a:latin typeface="Corbel"/>
                        </a:rPr>
                        <a:t> Kok...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69513"/>
                  </a:ext>
                </a:extLst>
              </a:tr>
              <a:tr h="191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orbel"/>
                        </a:rPr>
                        <a:t>district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Restaurant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latin typeface="Corbel"/>
                        </a:rPr>
                        <a:t>Mong</a:t>
                      </a:r>
                      <a:r>
                        <a:rPr lang="en-US" sz="1600" b="0" i="0" u="none" strike="noStrike" noProof="0" dirty="0">
                          <a:latin typeface="Corbel"/>
                        </a:rPr>
                        <a:t> Kok; </a:t>
                      </a:r>
                      <a:r>
                        <a:rPr lang="en-US" sz="1600" b="0" i="0" u="none" strike="noStrike" noProof="0" dirty="0"/>
                        <a:t>Tsim Sha Tsui...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815476"/>
                  </a:ext>
                </a:extLst>
              </a:tr>
              <a:tr h="191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orbel"/>
                        </a:rPr>
                        <a:t>cuisine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Type of cuisine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orbel"/>
                        </a:rPr>
                        <a:t>International; Western...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54619"/>
                  </a:ext>
                </a:extLst>
              </a:tr>
              <a:tr h="3329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orbel"/>
                        </a:rPr>
                        <a:t>dish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Type of dish in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Hamburger; Steak House...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193812"/>
                  </a:ext>
                </a:extLst>
              </a:tr>
              <a:tr h="191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/>
                        <a:t>written_reviews</a:t>
                      </a:r>
                      <a:endParaRPr lang="en-US" sz="1600" b="0" i="0" u="none" strike="noStrike" noProof="0" dirty="0">
                        <a:latin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Number of reviews written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1514; 1622...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780070"/>
                  </a:ext>
                </a:extLst>
              </a:tr>
              <a:tr h="191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/>
                        <a:t>bookmarks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Number of bookmarks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72200; 65700...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47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4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5541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Dataset Info: Initial Data Frame</a:t>
            </a:r>
            <a:endParaRPr lang="en-US" dirty="0" err="1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F2EDD2C8-E5E4-7A4A-6A50-676A48BB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777" y="3594278"/>
            <a:ext cx="3367789" cy="2804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3" descr="Table&#10;&#10;Description automatically generated">
            <a:extLst>
              <a:ext uri="{FF2B5EF4-FFF2-40B4-BE49-F238E27FC236}">
                <a16:creationId xmlns:a16="http://schemas.microsoft.com/office/drawing/2014/main" id="{8FD16435-A503-5347-A591-001F9685A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221" y="3595116"/>
            <a:ext cx="4217232" cy="2803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62C7D076-64FD-A1E7-7AD7-B54CDE0EA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893" y="872441"/>
            <a:ext cx="8227101" cy="25148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815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971B-3CC3-8056-3143-868AC7A4E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557" y="2458548"/>
            <a:ext cx="9877641" cy="13889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Corbel"/>
              <a:buChar char="•"/>
            </a:pPr>
            <a:r>
              <a:rPr lang="en-US" sz="2000" dirty="0">
                <a:ea typeface="+mn-lt"/>
                <a:cs typeface="+mn-lt"/>
              </a:rPr>
              <a:t>To ensure high quality of data, we must clean dirty data.</a:t>
            </a:r>
          </a:p>
          <a:p>
            <a:pPr marL="285750" indent="-285750">
              <a:buFont typeface="Corbel"/>
              <a:buChar char="•"/>
            </a:pPr>
            <a:r>
              <a:rPr lang="en-US" sz="2000" dirty="0">
                <a:ea typeface="+mn-lt"/>
                <a:cs typeface="+mn-lt"/>
              </a:rPr>
              <a:t>Handling null values:</a:t>
            </a:r>
          </a:p>
          <a:p>
            <a:pPr marL="514350" lvl="1">
              <a:buFont typeface="Corbel"/>
              <a:buChar char="•"/>
            </a:pPr>
            <a:r>
              <a:rPr lang="en-US" sz="1800" dirty="0">
                <a:ea typeface="+mn-lt"/>
                <a:cs typeface="+mn-lt"/>
              </a:rPr>
              <a:t>There was 22 null values under the column 'dish'.</a:t>
            </a:r>
          </a:p>
          <a:p>
            <a:pPr marL="514350" lvl="1">
              <a:buFont typeface="Corbel"/>
              <a:buChar char="•"/>
            </a:pPr>
            <a:r>
              <a:rPr lang="en-US" sz="1800" dirty="0">
                <a:ea typeface="+mn-lt"/>
                <a:cs typeface="+mn-lt"/>
              </a:rPr>
              <a:t>Based on this, missing values in 'dish' will be omitted. </a:t>
            </a:r>
          </a:p>
          <a:p>
            <a:pPr marL="514350" lvl="1">
              <a:buFont typeface="Corbel"/>
              <a:buChar char="•"/>
            </a:pPr>
            <a:r>
              <a:rPr lang="en-US" sz="1800" dirty="0">
                <a:ea typeface="+mn-lt"/>
                <a:cs typeface="+mn-lt"/>
              </a:rPr>
              <a:t>We end up with 228 rows of data.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65157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Dataset Pre-Processing: Null Values</a:t>
            </a:r>
            <a:endParaRPr lang="en-US" sz="2400" dirty="0">
              <a:ea typeface="+mn-lt"/>
              <a:cs typeface="+mn-lt"/>
            </a:endParaRPr>
          </a:p>
          <a:p>
            <a:endParaRPr lang="en-US" sz="2400" b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pic>
        <p:nvPicPr>
          <p:cNvPr id="2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AECB22-E6C4-5598-8ABF-7723F279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673" y="1778443"/>
            <a:ext cx="3257081" cy="3301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00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971B-3CC3-8056-3143-868AC7A4E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09368"/>
            <a:ext cx="10139969" cy="22758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Corbel"/>
              <a:buChar char="•"/>
            </a:pPr>
            <a:r>
              <a:rPr lang="en-US" sz="2000" dirty="0">
                <a:ea typeface="+mn-lt"/>
                <a:cs typeface="+mn-lt"/>
              </a:rPr>
              <a:t>For EDA purposes, the overall rating score will be needed. </a:t>
            </a:r>
          </a:p>
          <a:p>
            <a:pPr marL="514350" lvl="1">
              <a:buFont typeface="Corbel"/>
              <a:buChar char="•"/>
            </a:pPr>
            <a:r>
              <a:rPr lang="en-US" sz="1800" dirty="0">
                <a:ea typeface="+mn-lt"/>
                <a:cs typeface="+mn-lt"/>
              </a:rPr>
              <a:t>To do this, we must change the data type of  '</a:t>
            </a:r>
            <a:r>
              <a:rPr lang="en-US" sz="1800" dirty="0" err="1">
                <a:ea typeface="+mn-lt"/>
                <a:cs typeface="+mn-lt"/>
              </a:rPr>
              <a:t>good_ratings</a:t>
            </a:r>
            <a:r>
              <a:rPr lang="en-US" sz="1800" dirty="0">
                <a:ea typeface="+mn-lt"/>
                <a:cs typeface="+mn-lt"/>
              </a:rPr>
              <a:t>' and '</a:t>
            </a:r>
            <a:r>
              <a:rPr lang="en-US" sz="1800" dirty="0" err="1">
                <a:ea typeface="+mn-lt"/>
                <a:cs typeface="+mn-lt"/>
              </a:rPr>
              <a:t>bad_ratings</a:t>
            </a:r>
            <a:r>
              <a:rPr lang="en-US" sz="1800" dirty="0">
                <a:ea typeface="+mn-lt"/>
                <a:cs typeface="+mn-lt"/>
              </a:rPr>
              <a:t>' to integers.</a:t>
            </a:r>
          </a:p>
          <a:p>
            <a:pPr marL="285750" indent="-342900">
              <a:buFont typeface="Corbel"/>
              <a:buChar char="•"/>
            </a:pPr>
            <a:r>
              <a:rPr lang="en-US" sz="2000" dirty="0">
                <a:ea typeface="+mn-lt"/>
                <a:cs typeface="+mn-lt"/>
              </a:rPr>
              <a:t>New columns:</a:t>
            </a:r>
          </a:p>
          <a:p>
            <a:pPr marL="514350" lvl="1">
              <a:buFont typeface="Corbel"/>
              <a:buChar char="•"/>
            </a:pPr>
            <a:r>
              <a:rPr lang="en-US" sz="1800" dirty="0" err="1">
                <a:ea typeface="+mn-lt"/>
                <a:cs typeface="+mn-lt"/>
              </a:rPr>
              <a:t>Sum_of_ratings</a:t>
            </a:r>
            <a:r>
              <a:rPr lang="en-US" sz="1800" dirty="0">
                <a:ea typeface="+mn-lt"/>
                <a:cs typeface="+mn-lt"/>
              </a:rPr>
              <a:t> = </a:t>
            </a:r>
            <a:r>
              <a:rPr lang="en-US" sz="1800" dirty="0" err="1">
                <a:ea typeface="+mn-lt"/>
                <a:cs typeface="+mn-lt"/>
              </a:rPr>
              <a:t>good_ratings</a:t>
            </a:r>
            <a:r>
              <a:rPr lang="en-US" sz="1800" dirty="0">
                <a:ea typeface="+mn-lt"/>
                <a:cs typeface="+mn-lt"/>
              </a:rPr>
              <a:t> + </a:t>
            </a:r>
            <a:r>
              <a:rPr lang="en-US" sz="1800" dirty="0" err="1">
                <a:ea typeface="+mn-lt"/>
                <a:cs typeface="+mn-lt"/>
              </a:rPr>
              <a:t>bad_ratings</a:t>
            </a:r>
            <a:endParaRPr lang="en-US" sz="1800" dirty="0">
              <a:ea typeface="+mn-lt"/>
              <a:cs typeface="+mn-lt"/>
            </a:endParaRPr>
          </a:p>
          <a:p>
            <a:pPr marL="514350" lvl="1">
              <a:buFont typeface="Corbel"/>
              <a:buChar char="•"/>
            </a:pPr>
            <a:r>
              <a:rPr lang="en-US" sz="1800" err="1">
                <a:ea typeface="+mn-lt"/>
                <a:cs typeface="+mn-lt"/>
              </a:rPr>
              <a:t>Overall_rating_percentage_score</a:t>
            </a:r>
            <a:r>
              <a:rPr lang="en-US" sz="1800" dirty="0">
                <a:ea typeface="+mn-lt"/>
                <a:cs typeface="+mn-lt"/>
              </a:rPr>
              <a:t> = </a:t>
            </a:r>
            <a:r>
              <a:rPr lang="en-US" sz="1800" err="1">
                <a:ea typeface="+mn-lt"/>
                <a:cs typeface="+mn-lt"/>
              </a:rPr>
              <a:t>good_ratings</a:t>
            </a:r>
            <a:r>
              <a:rPr lang="en-US" sz="1800" dirty="0">
                <a:ea typeface="+mn-lt"/>
                <a:cs typeface="+mn-lt"/>
              </a:rPr>
              <a:t> / </a:t>
            </a:r>
            <a:r>
              <a:rPr lang="en-US" sz="1800" err="1">
                <a:ea typeface="+mn-lt"/>
                <a:cs typeface="+mn-lt"/>
              </a:rPr>
              <a:t>sum_of_ratings</a:t>
            </a:r>
            <a:endParaRPr lang="en-US" sz="1800"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D208B-DC30-6C9B-6F2F-80142A6762CE}"/>
              </a:ext>
            </a:extLst>
          </p:cNvPr>
          <p:cNvSpPr/>
          <p:nvPr/>
        </p:nvSpPr>
        <p:spPr>
          <a:xfrm>
            <a:off x="-1917" y="0"/>
            <a:ext cx="12193916" cy="67261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B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D074-D315-48EE-E1BA-205AE1375EDB}"/>
              </a:ext>
            </a:extLst>
          </p:cNvPr>
          <p:cNvSpPr txBox="1"/>
          <p:nvPr/>
        </p:nvSpPr>
        <p:spPr>
          <a:xfrm>
            <a:off x="385916" y="115528"/>
            <a:ext cx="65157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Dataset Pre-Processing: Adding New Columns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33056E-EA10-1E5B-42E9-A3A53FC4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6" y="148866"/>
            <a:ext cx="1049288" cy="304494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FDB0D23-13C6-017F-CBAA-54FA59E9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49" y="3483301"/>
            <a:ext cx="2743200" cy="2339788"/>
          </a:xfrm>
          <a:prstGeom prst="rect">
            <a:avLst/>
          </a:prstGeom>
        </p:spPr>
      </p:pic>
      <p:pic>
        <p:nvPicPr>
          <p:cNvPr id="8" name="Picture 21" descr="Text&#10;&#10;Description automatically generated">
            <a:extLst>
              <a:ext uri="{FF2B5EF4-FFF2-40B4-BE49-F238E27FC236}">
                <a16:creationId xmlns:a16="http://schemas.microsoft.com/office/drawing/2014/main" id="{8C55C223-0481-B6D8-EF0B-C83D0502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67" y="3434964"/>
            <a:ext cx="3216544" cy="2418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4AE609-BA8C-482E-4E17-E14B50D74600}"/>
              </a:ext>
            </a:extLst>
          </p:cNvPr>
          <p:cNvSpPr/>
          <p:nvPr/>
        </p:nvSpPr>
        <p:spPr>
          <a:xfrm>
            <a:off x="5626013" y="4480527"/>
            <a:ext cx="671870" cy="32774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22D8C-1E4C-EDB8-088C-D15883C62D2C}"/>
              </a:ext>
            </a:extLst>
          </p:cNvPr>
          <p:cNvSpPr/>
          <p:nvPr/>
        </p:nvSpPr>
        <p:spPr>
          <a:xfrm>
            <a:off x="6674520" y="5359683"/>
            <a:ext cx="3062791" cy="332582"/>
          </a:xfrm>
          <a:prstGeom prst="rect">
            <a:avLst/>
          </a:prstGeom>
          <a:solidFill>
            <a:srgbClr val="FFCB05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22B956-3A17-B435-D489-73EDCA16F611}"/>
              </a:ext>
            </a:extLst>
          </p:cNvPr>
          <p:cNvSpPr/>
          <p:nvPr/>
        </p:nvSpPr>
        <p:spPr>
          <a:xfrm>
            <a:off x="9197863" y="4122993"/>
            <a:ext cx="539448" cy="282615"/>
          </a:xfrm>
          <a:prstGeom prst="rect">
            <a:avLst/>
          </a:prstGeom>
          <a:solidFill>
            <a:srgbClr val="FFCB05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4349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1286</cp:revision>
  <dcterms:created xsi:type="dcterms:W3CDTF">2023-02-25T10:42:45Z</dcterms:created>
  <dcterms:modified xsi:type="dcterms:W3CDTF">2023-02-28T12:51:08Z</dcterms:modified>
</cp:coreProperties>
</file>